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1" r:id="rId3"/>
    <p:sldId id="261" r:id="rId4"/>
    <p:sldId id="268" r:id="rId5"/>
    <p:sldId id="273" r:id="rId6"/>
    <p:sldId id="274" r:id="rId7"/>
    <p:sldId id="275" r:id="rId8"/>
    <p:sldId id="280" r:id="rId9"/>
    <p:sldId id="27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3" d="100"/>
          <a:sy n="53" d="100"/>
        </p:scale>
        <p:origin x="-96" y="-3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08016A8-96A6-426E-BE6A-7E16BC9A7E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CAE5303-1783-4221-9FE2-11D3CEB64FD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4DA7EF-467E-457C-8163-8EE5EA0091C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20F1CA-0AE6-442D-8C2F-AF3A87691E4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E8DAA76-090D-4230-BFCD-C078E6E5A47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44D9681-964C-45ED-9A11-52499BFC889B}"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424FB32-42BE-4B0F-A919-914E9D3958A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B000904-F4AB-44B9-B148-A4D7BE0F5A01}"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18BF5F3-93CE-4B73-B5B4-0241CFBA5A84}"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05114E8-F67C-45E8-8F24-40896E665992}"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CED6AF7-760F-4554-8A1E-2208D08ADE9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537E4F1-5192-49B6-AB0B-98C9702983D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0"/>
            <a:ext cx="8229600" cy="1000125"/>
          </a:xfrm>
        </p:spPr>
        <p:txBody>
          <a:bodyPr/>
          <a:lstStyle/>
          <a:p>
            <a:pPr eaLnBrk="1" hangingPunct="1"/>
            <a:r>
              <a:rPr lang="lv-LV" sz="3600" b="1" dirty="0" smtClean="0">
                <a:solidFill>
                  <a:schemeClr val="tx1"/>
                </a:solidFill>
              </a:rPr>
              <a:t>Jāņa 1:1-14 Iesākumā bija </a:t>
            </a:r>
            <a:r>
              <a:rPr lang="lv-LV" sz="3600" b="1" dirty="0" smtClean="0">
                <a:solidFill>
                  <a:schemeClr val="tx1"/>
                </a:solidFill>
              </a:rPr>
              <a:t>Vārds</a:t>
            </a:r>
            <a:endParaRPr lang="lv-LV" sz="3600" b="1" dirty="0" smtClean="0">
              <a:solidFill>
                <a:schemeClr val="tx1"/>
              </a:solidFill>
            </a:endParaRPr>
          </a:p>
        </p:txBody>
      </p:sp>
      <p:pic>
        <p:nvPicPr>
          <p:cNvPr id="2052" name="Picture 3" descr="DOVE019"/>
          <p:cNvPicPr>
            <a:picLocks noChangeAspect="1" noChangeArrowheads="1"/>
          </p:cNvPicPr>
          <p:nvPr/>
        </p:nvPicPr>
        <p:blipFill>
          <a:blip r:embed="rId2"/>
          <a:srcRect/>
          <a:stretch>
            <a:fillRect/>
          </a:stretch>
        </p:blipFill>
        <p:spPr bwMode="auto">
          <a:xfrm>
            <a:off x="107950" y="0"/>
            <a:ext cx="860425" cy="1071563"/>
          </a:xfrm>
          <a:prstGeom prst="rect">
            <a:avLst/>
          </a:prstGeom>
          <a:noFill/>
          <a:ln w="9525">
            <a:noFill/>
            <a:miter lim="800000"/>
            <a:headEnd/>
            <a:tailEnd/>
          </a:ln>
        </p:spPr>
      </p:pic>
      <p:sp>
        <p:nvSpPr>
          <p:cNvPr id="2053"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30.dec.2018.</a:t>
            </a:r>
            <a:endParaRPr lang="lv-LV" sz="2000" dirty="0"/>
          </a:p>
        </p:txBody>
      </p:sp>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8" name="Picture 5"/>
          <p:cNvPicPr>
            <a:picLocks noChangeAspect="1" noChangeArrowheads="1"/>
          </p:cNvPicPr>
          <p:nvPr/>
        </p:nvPicPr>
        <p:blipFill>
          <a:blip r:embed="rId3" cstate="print"/>
          <a:srcRect/>
          <a:stretch>
            <a:fillRect/>
          </a:stretch>
        </p:blipFill>
        <p:spPr bwMode="auto">
          <a:xfrm>
            <a:off x="0" y="1285860"/>
            <a:ext cx="9144000" cy="55721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0"/>
            <a:ext cx="8229600" cy="1000125"/>
          </a:xfrm>
        </p:spPr>
        <p:txBody>
          <a:bodyPr/>
          <a:lstStyle/>
          <a:p>
            <a:pPr eaLnBrk="1" hangingPunct="1"/>
            <a:r>
              <a:rPr lang="lv-LV" sz="3600" b="1" dirty="0" smtClean="0">
                <a:solidFill>
                  <a:schemeClr val="tx1"/>
                </a:solidFill>
              </a:rPr>
              <a:t>Jāņa 1:1-14 Iesākumā bija </a:t>
            </a:r>
            <a:r>
              <a:rPr lang="lv-LV" sz="3600" b="1" dirty="0" smtClean="0">
                <a:solidFill>
                  <a:schemeClr val="tx1"/>
                </a:solidFill>
              </a:rPr>
              <a:t>Vārds</a:t>
            </a:r>
            <a:endParaRPr lang="lv-LV" sz="3600" b="1" dirty="0" smtClean="0">
              <a:solidFill>
                <a:schemeClr val="tx1"/>
              </a:solidFill>
            </a:endParaRPr>
          </a:p>
        </p:txBody>
      </p:sp>
      <p:sp>
        <p:nvSpPr>
          <p:cNvPr id="2051" name="Rectangle 3"/>
          <p:cNvSpPr>
            <a:spLocks noGrp="1" noChangeArrowheads="1"/>
          </p:cNvSpPr>
          <p:nvPr>
            <p:ph type="body" idx="1"/>
          </p:nvPr>
        </p:nvSpPr>
        <p:spPr>
          <a:xfrm>
            <a:off x="-285750" y="1071563"/>
            <a:ext cx="9429750" cy="5786437"/>
          </a:xfrm>
        </p:spPr>
        <p:txBody>
          <a:bodyPr/>
          <a:lstStyle/>
          <a:p>
            <a:pPr algn="just" eaLnBrk="1" hangingPunct="1">
              <a:buFontTx/>
              <a:buNone/>
            </a:pPr>
            <a:r>
              <a:rPr lang="lv-LV" sz="1600" i="1" smtClean="0"/>
              <a:t>	</a:t>
            </a:r>
            <a:r>
              <a:rPr lang="lv-LV" sz="2300" i="1" smtClean="0"/>
              <a:t>1 Iesākumā bija Vārds, un Vārds bija pie Dieva, un Vārds bija Dievs. 2 Viņš bija iesākumā pie Dieva. 3 Viss ir radies caur Viņu, un nekas nav radies bez Viņa. 4 Viņā bija dzīvība, un dzīvība bija cilvēku gaisma. 5 Gaisma spīd tumsā, bet tumsa to neuzņēma. 6 Nāca cilvēks, Dieva sūtīts, vārdā Jānis. 7 Viņš nāca liecības dēļ, lai liecinātu par gaismu, lai visi caur viņu ticētu. 8 Viņš pats nebija gaisma, bet viņš nāca, lai liecinātu par gaismu. 9 Viņš bija patiesā gaisma, kas nāca pasaulē un apgaismo katru cilvēku. 10 Viņš, gaisma, bija pasaulē, un pasaule caur Viņu radās, bet pasaule Viņu nepazina. 11 Viņš nāca pie savējiem, bet tie Viņu neuzņēma. 12 Bet tiem, kuri Viņu uzņēma, kas ticēja Viņa Vārdā, tiem Viņš ļāva kļūt par Dieva bērniem, 13 kas nav dzimuši ne no asinīm, ne no miesas iegribas, ne no vīra gribas, bet ir no Dieva dzimuši. 14 Un Vārds tapa miesa un mājoja mūsu vidū, un mēs skatījām Viņa godību, tādu godību, kā no Tēva saņēmis vienpiedzimušais Dēls, pilns žēlastības un patiesības.</a:t>
            </a:r>
          </a:p>
        </p:txBody>
      </p:sp>
      <p:pic>
        <p:nvPicPr>
          <p:cNvPr id="2052" name="Picture 3" descr="DOVE019"/>
          <p:cNvPicPr>
            <a:picLocks noChangeAspect="1" noChangeArrowheads="1"/>
          </p:cNvPicPr>
          <p:nvPr/>
        </p:nvPicPr>
        <p:blipFill>
          <a:blip r:embed="rId2"/>
          <a:srcRect/>
          <a:stretch>
            <a:fillRect/>
          </a:stretch>
        </p:blipFill>
        <p:spPr bwMode="auto">
          <a:xfrm>
            <a:off x="107950" y="0"/>
            <a:ext cx="860425" cy="1071563"/>
          </a:xfrm>
          <a:prstGeom prst="rect">
            <a:avLst/>
          </a:prstGeom>
          <a:noFill/>
          <a:ln w="9525">
            <a:noFill/>
            <a:miter lim="800000"/>
            <a:headEnd/>
            <a:tailEnd/>
          </a:ln>
        </p:spPr>
      </p:pic>
      <p:sp>
        <p:nvSpPr>
          <p:cNvPr id="2053"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30.dec.2018.</a:t>
            </a:r>
            <a:endParaRPr lang="lv-LV" sz="2000" dirty="0"/>
          </a:p>
        </p:txBody>
      </p:sp>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1 </a:t>
            </a:r>
            <a:r>
              <a:rPr lang="lv-LV" sz="2800" i="1" dirty="0" smtClean="0"/>
              <a:t>Iesākumā bija Vārds, un Vārds bija pie Dieva, un Vārds bija Dievs. 2 Viņš bija iesākumā pie Dieva. </a:t>
            </a:r>
            <a:endParaRPr lang="en-US" dirty="0" smtClean="0"/>
          </a:p>
        </p:txBody>
      </p:sp>
      <p:sp>
        <p:nvSpPr>
          <p:cNvPr id="7" name="Rectangle 6"/>
          <p:cNvSpPr>
            <a:spLocks noChangeArrowheads="1"/>
          </p:cNvSpPr>
          <p:nvPr/>
        </p:nvSpPr>
        <p:spPr bwMode="auto">
          <a:xfrm>
            <a:off x="0" y="928670"/>
            <a:ext cx="9144000" cy="1754326"/>
          </a:xfrm>
          <a:prstGeom prst="rect">
            <a:avLst/>
          </a:prstGeom>
          <a:noFill/>
          <a:ln w="9525">
            <a:noFill/>
            <a:miter lim="800000"/>
            <a:headEnd/>
            <a:tailEnd/>
          </a:ln>
        </p:spPr>
        <p:txBody>
          <a:bodyPr>
            <a:spAutoFit/>
          </a:bodyPr>
          <a:lstStyle/>
          <a:p>
            <a:pPr>
              <a:buFontTx/>
              <a:buChar char="•"/>
            </a:pPr>
            <a:r>
              <a:rPr lang="lv-LV" sz="3600" b="1" dirty="0"/>
              <a:t>Ap. Jānim </a:t>
            </a:r>
            <a:r>
              <a:rPr lang="lv-LV" sz="3600" dirty="0"/>
              <a:t>dota </a:t>
            </a:r>
            <a:r>
              <a:rPr lang="lv-LV" sz="3600" b="1" dirty="0"/>
              <a:t>īpaša atklāsme</a:t>
            </a:r>
          </a:p>
          <a:p>
            <a:pPr>
              <a:buFontTx/>
              <a:buChar char="•"/>
            </a:pPr>
            <a:r>
              <a:rPr lang="lv-LV" sz="3600" b="1" dirty="0" smtClean="0"/>
              <a:t>Dieva Vārds = </a:t>
            </a:r>
            <a:r>
              <a:rPr lang="lv-LV" sz="3600" b="1" dirty="0"/>
              <a:t>Logos </a:t>
            </a:r>
          </a:p>
          <a:p>
            <a:pPr>
              <a:buFontTx/>
              <a:buChar char="•"/>
            </a:pPr>
            <a:r>
              <a:rPr lang="lv-LV" sz="3600" dirty="0"/>
              <a:t>Ar Dievu Tēvu no </a:t>
            </a:r>
            <a:r>
              <a:rPr lang="lv-LV" sz="3600" b="1" dirty="0"/>
              <a:t>paša </a:t>
            </a:r>
            <a:r>
              <a:rPr lang="lv-LV" sz="3600" b="1" dirty="0" smtClean="0"/>
              <a:t>iesākuma</a:t>
            </a:r>
            <a:endParaRPr lang="lv-LV" sz="3600" b="1" dirty="0"/>
          </a:p>
        </p:txBody>
      </p:sp>
      <p:pic>
        <p:nvPicPr>
          <p:cNvPr id="4102" name="Picture 6"/>
          <p:cNvPicPr>
            <a:picLocks noChangeAspect="1" noChangeArrowheads="1"/>
          </p:cNvPicPr>
          <p:nvPr/>
        </p:nvPicPr>
        <p:blipFill>
          <a:blip r:embed="rId2" cstate="print"/>
          <a:srcRect l="6098" t="10976" r="8536" b="15853"/>
          <a:stretch>
            <a:fillRect/>
          </a:stretch>
        </p:blipFill>
        <p:spPr bwMode="auto">
          <a:xfrm>
            <a:off x="214282" y="2786058"/>
            <a:ext cx="3429024" cy="40719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Equal 7"/>
          <p:cNvSpPr/>
          <p:nvPr/>
        </p:nvSpPr>
        <p:spPr>
          <a:xfrm>
            <a:off x="3857620" y="4357694"/>
            <a:ext cx="928688" cy="92868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pic>
        <p:nvPicPr>
          <p:cNvPr id="4103" name="Picture 7"/>
          <p:cNvPicPr>
            <a:picLocks noChangeAspect="1" noChangeArrowheads="1"/>
          </p:cNvPicPr>
          <p:nvPr/>
        </p:nvPicPr>
        <p:blipFill>
          <a:blip r:embed="rId3" cstate="print"/>
          <a:srcRect/>
          <a:stretch>
            <a:fillRect/>
          </a:stretch>
        </p:blipFill>
        <p:spPr bwMode="auto">
          <a:xfrm>
            <a:off x="4857752" y="2786058"/>
            <a:ext cx="3852876" cy="4071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102"/>
                                        </p:tgtEl>
                                        <p:attrNameLst>
                                          <p:attrName>style.visibility</p:attrName>
                                        </p:attrNameLst>
                                      </p:cBhvr>
                                      <p:to>
                                        <p:strVal val="visible"/>
                                      </p:to>
                                    </p:set>
                                    <p:animEffect transition="in" filter="fade">
                                      <p:cBhvr>
                                        <p:cTn id="22" dur="2000"/>
                                        <p:tgtEl>
                                          <p:spTgt spid="4102"/>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childTnLst>
                                </p:cTn>
                              </p:par>
                            </p:childTnLst>
                          </p:cTn>
                        </p:par>
                        <p:par>
                          <p:cTn id="27" fill="hold">
                            <p:stCondLst>
                              <p:cond delay="5500"/>
                            </p:stCondLst>
                            <p:childTnLst>
                              <p:par>
                                <p:cTn id="28" presetID="10" presetClass="entr" presetSubtype="0" fill="hold" nodeType="afterEffect">
                                  <p:stCondLst>
                                    <p:cond delay="0"/>
                                  </p:stCondLst>
                                  <p:childTnLst>
                                    <p:set>
                                      <p:cBhvr>
                                        <p:cTn id="29" dur="1" fill="hold">
                                          <p:stCondLst>
                                            <p:cond delay="0"/>
                                          </p:stCondLst>
                                        </p:cTn>
                                        <p:tgtEl>
                                          <p:spTgt spid="4103"/>
                                        </p:tgtEl>
                                        <p:attrNameLst>
                                          <p:attrName>style.visibility</p:attrName>
                                        </p:attrNameLst>
                                      </p:cBhvr>
                                      <p:to>
                                        <p:strVal val="visible"/>
                                      </p:to>
                                    </p:set>
                                    <p:animEffect transition="in" filter="fade">
                                      <p:cBhvr>
                                        <p:cTn id="30" dur="2000"/>
                                        <p:tgtEl>
                                          <p:spTgt spid="4103"/>
                                        </p:tgtEl>
                                      </p:cBhvr>
                                    </p:animEffect>
                                  </p:childTnLst>
                                </p:cTn>
                              </p:par>
                            </p:childTnLst>
                          </p:cTn>
                        </p:par>
                        <p:par>
                          <p:cTn id="31" fill="hold">
                            <p:stCondLst>
                              <p:cond delay="7500"/>
                            </p:stCondLst>
                            <p:childTnLst>
                              <p:par>
                                <p:cTn id="32" presetID="2" presetClass="entr" presetSubtype="4" fill="hold" nodeType="after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 calcmode="lin" valueType="num">
                                      <p:cBhvr additive="base">
                                        <p:cTn id="3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0"/>
            <a:ext cx="9429750" cy="1500188"/>
          </a:xfrm>
        </p:spPr>
        <p:txBody>
          <a:bodyPr/>
          <a:lstStyle/>
          <a:p>
            <a:pPr>
              <a:buFontTx/>
              <a:buNone/>
            </a:pPr>
            <a:r>
              <a:rPr lang="lv-LV" i="1" dirty="0" smtClean="0"/>
              <a:t>   </a:t>
            </a:r>
            <a:r>
              <a:rPr lang="lv-LV" sz="2800" i="1" dirty="0" smtClean="0"/>
              <a:t>3 </a:t>
            </a:r>
            <a:r>
              <a:rPr lang="lv-LV" sz="2800" i="1" dirty="0" smtClean="0"/>
              <a:t>Viss ir radies caur Viņu, un nekas nav radies bez Viņa. 4 Viņā bija dzīvība, un dzīvība bija cilvēku gaisma. 5 Gaisma spīd tumsā, bet tumsa to nespēja satvert (neuzņēma).</a:t>
            </a:r>
            <a:endParaRPr lang="en-US" sz="2800" i="1" dirty="0" smtClean="0"/>
          </a:p>
        </p:txBody>
      </p:sp>
      <p:sp>
        <p:nvSpPr>
          <p:cNvPr id="7" name="Rectangle 6"/>
          <p:cNvSpPr>
            <a:spLocks noChangeArrowheads="1"/>
          </p:cNvSpPr>
          <p:nvPr/>
        </p:nvSpPr>
        <p:spPr bwMode="auto">
          <a:xfrm>
            <a:off x="0" y="2143116"/>
            <a:ext cx="4500563" cy="4401205"/>
          </a:xfrm>
          <a:prstGeom prst="rect">
            <a:avLst/>
          </a:prstGeom>
          <a:noFill/>
          <a:ln w="9525">
            <a:noFill/>
            <a:miter lim="800000"/>
            <a:headEnd/>
            <a:tailEnd/>
          </a:ln>
        </p:spPr>
        <p:txBody>
          <a:bodyPr wrap="square">
            <a:spAutoFit/>
          </a:bodyPr>
          <a:lstStyle/>
          <a:p>
            <a:pPr>
              <a:buFontTx/>
              <a:buChar char="•"/>
            </a:pPr>
            <a:r>
              <a:rPr lang="lv-LV" sz="2800" dirty="0" smtClean="0"/>
              <a:t>Dieva Dēls </a:t>
            </a:r>
            <a:r>
              <a:rPr lang="lv-LV" sz="2800" dirty="0"/>
              <a:t>ir </a:t>
            </a:r>
            <a:r>
              <a:rPr lang="lv-LV" sz="2800" b="1" dirty="0"/>
              <a:t>piedalījies </a:t>
            </a:r>
            <a:r>
              <a:rPr lang="lv-LV" sz="2800" b="1" dirty="0" smtClean="0"/>
              <a:t>pasaules radīšanā</a:t>
            </a:r>
            <a:endParaRPr lang="lv-LV" sz="2800" b="1" dirty="0"/>
          </a:p>
          <a:p>
            <a:pPr>
              <a:buFontTx/>
              <a:buChar char="•"/>
            </a:pPr>
            <a:r>
              <a:rPr lang="lv-LV" sz="2800" dirty="0"/>
              <a:t>Viņš mūs </a:t>
            </a:r>
            <a:r>
              <a:rPr lang="lv-LV" sz="2800" b="1" dirty="0"/>
              <a:t>pazīst labāk nekā jebkurš cits</a:t>
            </a:r>
          </a:p>
          <a:p>
            <a:pPr>
              <a:buFontTx/>
              <a:buChar char="•"/>
            </a:pPr>
            <a:r>
              <a:rPr lang="lv-LV" sz="2800" i="1" dirty="0"/>
              <a:t>neviens mats nenokritīs no cilvēku galvas bez Viņa ziņas</a:t>
            </a:r>
          </a:p>
          <a:p>
            <a:pPr>
              <a:buFontTx/>
              <a:buChar char="•"/>
            </a:pPr>
            <a:r>
              <a:rPr lang="lv-LV" sz="2800" b="1" dirty="0"/>
              <a:t>Uzticēsim</a:t>
            </a:r>
            <a:r>
              <a:rPr lang="lv-LV" sz="2800" dirty="0"/>
              <a:t> </a:t>
            </a:r>
            <a:r>
              <a:rPr lang="lv-LV" sz="2800" b="1" dirty="0"/>
              <a:t>visas lietas Viņam</a:t>
            </a:r>
            <a:r>
              <a:rPr lang="lv-LV" sz="2800" dirty="0"/>
              <a:t>. </a:t>
            </a:r>
            <a:r>
              <a:rPr lang="lv-LV" sz="2800" b="1" dirty="0"/>
              <a:t>Viņš zinās</a:t>
            </a:r>
            <a:r>
              <a:rPr lang="lv-LV" sz="2800" dirty="0"/>
              <a:t>, ko ar tām </a:t>
            </a:r>
            <a:r>
              <a:rPr lang="lv-LV" sz="2800" b="1" dirty="0"/>
              <a:t>iesākt</a:t>
            </a:r>
            <a:r>
              <a:rPr lang="lv-LV" sz="2800" dirty="0"/>
              <a:t>. </a:t>
            </a:r>
            <a:endParaRPr lang="lv-LV" sz="2800" b="1" dirty="0"/>
          </a:p>
        </p:txBody>
      </p:sp>
      <p:pic>
        <p:nvPicPr>
          <p:cNvPr id="5" name="Picture 5"/>
          <p:cNvPicPr>
            <a:picLocks noChangeAspect="1" noChangeArrowheads="1"/>
          </p:cNvPicPr>
          <p:nvPr/>
        </p:nvPicPr>
        <p:blipFill>
          <a:blip r:embed="rId2" cstate="print"/>
          <a:srcRect/>
          <a:stretch>
            <a:fillRect/>
          </a:stretch>
        </p:blipFill>
        <p:spPr bwMode="auto">
          <a:xfrm>
            <a:off x="4532590" y="2143116"/>
            <a:ext cx="4611410" cy="47148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1852612"/>
          </a:xfrm>
        </p:spPr>
        <p:txBody>
          <a:bodyPr/>
          <a:lstStyle/>
          <a:p>
            <a:pPr algn="just" eaLnBrk="1" hangingPunct="1">
              <a:lnSpc>
                <a:spcPct val="80000"/>
              </a:lnSpc>
              <a:buFontTx/>
              <a:buNone/>
            </a:pPr>
            <a:r>
              <a:rPr lang="lv-LV" sz="2000" i="1" dirty="0" smtClean="0"/>
              <a:t>    </a:t>
            </a:r>
            <a:r>
              <a:rPr lang="lv-LV" sz="2800" i="1" dirty="0" smtClean="0"/>
              <a:t>6 Nāca cilvēks, Dieva sūtīts, vārdā Jānis. 7 Viņš nāca liecības dēļ, lai liecinātu par gaismu, lai visi caur viņu ticētu. 8 Viņš pats nebija gaisma, bet viņš nāca, lai liecinātu par gaismu.</a:t>
            </a:r>
            <a:endParaRPr lang="lv-LV" sz="2600" dirty="0" smtClean="0"/>
          </a:p>
        </p:txBody>
      </p:sp>
      <p:sp>
        <p:nvSpPr>
          <p:cNvPr id="7" name="Rectangle 6"/>
          <p:cNvSpPr>
            <a:spLocks noChangeArrowheads="1"/>
          </p:cNvSpPr>
          <p:nvPr/>
        </p:nvSpPr>
        <p:spPr bwMode="auto">
          <a:xfrm>
            <a:off x="0" y="1357298"/>
            <a:ext cx="9144000" cy="2062103"/>
          </a:xfrm>
          <a:prstGeom prst="rect">
            <a:avLst/>
          </a:prstGeom>
          <a:noFill/>
          <a:ln w="9525">
            <a:noFill/>
            <a:miter lim="800000"/>
            <a:headEnd/>
            <a:tailEnd/>
          </a:ln>
        </p:spPr>
        <p:txBody>
          <a:bodyPr wrap="square">
            <a:spAutoFit/>
          </a:bodyPr>
          <a:lstStyle/>
          <a:p>
            <a:pPr>
              <a:buFontTx/>
              <a:buChar char="•"/>
            </a:pPr>
            <a:r>
              <a:rPr lang="lv-LV" sz="3200" dirty="0"/>
              <a:t>Ap. Jānis = Jāņa Kristītāja māceklis</a:t>
            </a:r>
          </a:p>
          <a:p>
            <a:pPr>
              <a:buFontTx/>
              <a:buChar char="•"/>
            </a:pPr>
            <a:r>
              <a:rPr lang="lv-LV" sz="3200" dirty="0"/>
              <a:t>Jānis Kristītājs = </a:t>
            </a:r>
            <a:r>
              <a:rPr lang="lv-LV" sz="3200" b="1" dirty="0"/>
              <a:t>lielākais no praviešiem</a:t>
            </a:r>
          </a:p>
          <a:p>
            <a:pPr>
              <a:buFontTx/>
              <a:buChar char="•"/>
            </a:pPr>
            <a:r>
              <a:rPr lang="lv-LV" sz="3200" dirty="0"/>
              <a:t>Jānis Kristītājs </a:t>
            </a:r>
            <a:r>
              <a:rPr lang="lv-LV" sz="3200" b="1" dirty="0"/>
              <a:t>nāca liecības dēļ</a:t>
            </a:r>
            <a:endParaRPr lang="lv-LV" sz="3200" dirty="0"/>
          </a:p>
          <a:p>
            <a:pPr>
              <a:buFontTx/>
              <a:buChar char="•"/>
            </a:pPr>
            <a:r>
              <a:rPr lang="lv-LV" sz="3200" dirty="0"/>
              <a:t>Jānis Kristītājs </a:t>
            </a:r>
            <a:r>
              <a:rPr lang="lv-LV" sz="3200" dirty="0" smtClean="0"/>
              <a:t>liecināja par </a:t>
            </a:r>
            <a:r>
              <a:rPr lang="lv-LV" sz="3200" b="1" dirty="0" smtClean="0"/>
              <a:t>patieso Gaismu</a:t>
            </a:r>
            <a:endParaRPr lang="lv-LV" sz="2800" b="1" dirty="0"/>
          </a:p>
        </p:txBody>
      </p:sp>
      <p:pic>
        <p:nvPicPr>
          <p:cNvPr id="9223" name="Picture 7"/>
          <p:cNvPicPr>
            <a:picLocks noChangeAspect="1" noChangeArrowheads="1"/>
          </p:cNvPicPr>
          <p:nvPr/>
        </p:nvPicPr>
        <p:blipFill>
          <a:blip r:embed="rId2" cstate="print"/>
          <a:srcRect l="1942" t="1964" r="26381" b="4248"/>
          <a:stretch>
            <a:fillRect/>
          </a:stretch>
        </p:blipFill>
        <p:spPr bwMode="auto">
          <a:xfrm>
            <a:off x="285720" y="3371076"/>
            <a:ext cx="3500462" cy="34869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127" name="Picture 7" descr="Saistīts attēls"/>
          <p:cNvPicPr>
            <a:picLocks noChangeAspect="1" noChangeArrowheads="1"/>
          </p:cNvPicPr>
          <p:nvPr/>
        </p:nvPicPr>
        <p:blipFill>
          <a:blip r:embed="rId3"/>
          <a:srcRect/>
          <a:stretch>
            <a:fillRect/>
          </a:stretch>
        </p:blipFill>
        <p:spPr bwMode="auto">
          <a:xfrm>
            <a:off x="3929058" y="3357562"/>
            <a:ext cx="5326848" cy="35004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7"/>
                                        </p:tgtEl>
                                        <p:attrNameLst>
                                          <p:attrName>style.visibility</p:attrName>
                                        </p:attrNameLst>
                                      </p:cBhvr>
                                      <p:to>
                                        <p:strVal val="visible"/>
                                      </p:to>
                                    </p:set>
                                    <p:animEffect transition="in" filter="fade">
                                      <p:cBhvr>
                                        <p:cTn id="11" dur="2000"/>
                                        <p:tgtEl>
                                          <p:spTgt spid="5127"/>
                                        </p:tgtEl>
                                      </p:cBhvr>
                                    </p:animEffec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499"/>
                                          </p:stCondLst>
                                        </p:cTn>
                                        <p:tgtEl>
                                          <p:spTgt spid="9223"/>
                                        </p:tgtEl>
                                        <p:attrNameLst>
                                          <p:attrName>style.visibility</p:attrName>
                                        </p:attrNameLst>
                                      </p:cBhvr>
                                      <p:to>
                                        <p:strVal val="visible"/>
                                      </p:to>
                                    </p:se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4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428659" y="0"/>
            <a:ext cx="9572660" cy="1276350"/>
          </a:xfrm>
        </p:spPr>
        <p:txBody>
          <a:bodyPr/>
          <a:lstStyle/>
          <a:p>
            <a:pPr algn="just" eaLnBrk="1" hangingPunct="1">
              <a:lnSpc>
                <a:spcPct val="80000"/>
              </a:lnSpc>
              <a:buFontTx/>
              <a:buNone/>
            </a:pPr>
            <a:r>
              <a:rPr lang="lv-LV" sz="2800" i="1" dirty="0" smtClean="0"/>
              <a:t> . 9 Viņš bija patiesā gaisma, kas nāca pasaulē un apgaismo katru cilvēku. 10 Viņš, gaisma, bija pasaulē, un pasaule caur Viņu radās, bet pasaule Viņu nepazina. 11 Viņš nāca pie savējiem, bet tie Viņu neuzņēma.</a:t>
            </a:r>
            <a:endParaRPr lang="lv-LV" sz="4000" i="1" dirty="0" smtClean="0"/>
          </a:p>
        </p:txBody>
      </p:sp>
      <p:sp>
        <p:nvSpPr>
          <p:cNvPr id="7" name="Rectangle 6"/>
          <p:cNvSpPr>
            <a:spLocks noChangeArrowheads="1"/>
          </p:cNvSpPr>
          <p:nvPr/>
        </p:nvSpPr>
        <p:spPr bwMode="auto">
          <a:xfrm>
            <a:off x="0" y="1785926"/>
            <a:ext cx="6500813" cy="4924425"/>
          </a:xfrm>
          <a:prstGeom prst="rect">
            <a:avLst/>
          </a:prstGeom>
          <a:noFill/>
          <a:ln w="9525">
            <a:noFill/>
            <a:miter lim="800000"/>
            <a:headEnd/>
            <a:tailEnd/>
          </a:ln>
        </p:spPr>
        <p:txBody>
          <a:bodyPr>
            <a:spAutoFit/>
          </a:bodyPr>
          <a:lstStyle/>
          <a:p>
            <a:pPr>
              <a:buFontTx/>
              <a:buChar char="•"/>
            </a:pPr>
            <a:r>
              <a:rPr lang="lv-LV" sz="3000" b="1" dirty="0"/>
              <a:t>Jēzus nāca</a:t>
            </a:r>
            <a:r>
              <a:rPr lang="lv-LV" sz="3000" dirty="0"/>
              <a:t> </a:t>
            </a:r>
            <a:r>
              <a:rPr lang="lv-LV" sz="3000" b="1" dirty="0"/>
              <a:t>pie savējiem</a:t>
            </a:r>
          </a:p>
          <a:p>
            <a:pPr>
              <a:buFontTx/>
              <a:buChar char="•"/>
            </a:pPr>
            <a:r>
              <a:rPr lang="lv-LV" sz="3000" b="1" dirty="0"/>
              <a:t>Savējie Viņu neuzņēma</a:t>
            </a:r>
          </a:p>
          <a:p>
            <a:pPr>
              <a:buFontTx/>
              <a:buChar char="•"/>
            </a:pPr>
            <a:r>
              <a:rPr lang="lv-LV" sz="3000" dirty="0"/>
              <a:t>pat </a:t>
            </a:r>
            <a:r>
              <a:rPr lang="lv-LV" sz="3000" b="1" dirty="0"/>
              <a:t>vēl</a:t>
            </a:r>
            <a:r>
              <a:rPr lang="lv-LV" sz="3000" dirty="0"/>
              <a:t> </a:t>
            </a:r>
            <a:r>
              <a:rPr lang="lv-LV" sz="3000" b="1" dirty="0"/>
              <a:t>ļaunāk</a:t>
            </a:r>
            <a:r>
              <a:rPr lang="lv-LV" sz="3000" dirty="0"/>
              <a:t> – </a:t>
            </a:r>
          </a:p>
          <a:p>
            <a:r>
              <a:rPr lang="lv-LV" sz="3000" b="1" dirty="0"/>
              <a:t>sodīja Viņu ar nāvi</a:t>
            </a:r>
          </a:p>
          <a:p>
            <a:pPr>
              <a:buFontTx/>
              <a:buChar char="•"/>
            </a:pPr>
            <a:r>
              <a:rPr lang="lv-LV" sz="3000" dirty="0"/>
              <a:t>Jēzus ir </a:t>
            </a:r>
            <a:r>
              <a:rPr lang="lv-LV" sz="3000" b="1" dirty="0"/>
              <a:t>patiesā gaisma</a:t>
            </a:r>
          </a:p>
          <a:p>
            <a:pPr>
              <a:buFontTx/>
              <a:buChar char="•"/>
            </a:pPr>
            <a:r>
              <a:rPr lang="lv-LV" sz="3000" dirty="0"/>
              <a:t>Gaisma, kas </a:t>
            </a:r>
            <a:r>
              <a:rPr lang="lv-LV" sz="3000" b="1" dirty="0"/>
              <a:t>nāca tumsībā</a:t>
            </a:r>
          </a:p>
          <a:p>
            <a:pPr>
              <a:buFontTx/>
              <a:buChar char="•"/>
            </a:pPr>
            <a:r>
              <a:rPr lang="lv-LV" sz="3000" dirty="0"/>
              <a:t>Jēzus nāca </a:t>
            </a:r>
            <a:r>
              <a:rPr lang="lv-LV" sz="3000" b="1" dirty="0"/>
              <a:t>pie visiem cilvēkiem</a:t>
            </a:r>
          </a:p>
          <a:p>
            <a:pPr>
              <a:buFontTx/>
              <a:buChar char="•"/>
            </a:pPr>
            <a:r>
              <a:rPr lang="lv-LV" sz="3000" b="1" dirty="0"/>
              <a:t>Jēzus turpina darīt</a:t>
            </a:r>
            <a:r>
              <a:rPr lang="lv-LV" sz="3000" dirty="0"/>
              <a:t> arī </a:t>
            </a:r>
            <a:r>
              <a:rPr lang="lv-LV" sz="3000" b="1" dirty="0"/>
              <a:t>vēl šodien</a:t>
            </a:r>
            <a:r>
              <a:rPr lang="lv-LV" sz="3000" dirty="0"/>
              <a:t> caur </a:t>
            </a:r>
            <a:r>
              <a:rPr lang="lv-LV" sz="3000" b="1" dirty="0" smtClean="0"/>
              <a:t>Dieva vārdu, Baznīcu</a:t>
            </a:r>
            <a:r>
              <a:rPr lang="lv-LV" sz="3000" dirty="0" smtClean="0"/>
              <a:t> un </a:t>
            </a:r>
            <a:r>
              <a:rPr lang="lv-LV" sz="3000" b="1" dirty="0" smtClean="0"/>
              <a:t>katru </a:t>
            </a:r>
            <a:r>
              <a:rPr lang="lv-LV" sz="3000" b="1" dirty="0"/>
              <a:t>dievbijīgu kristieti</a:t>
            </a:r>
          </a:p>
          <a:p>
            <a:pPr>
              <a:buFontTx/>
              <a:buChar char="•"/>
            </a:pPr>
            <a:endParaRPr lang="lv-LV" sz="1400" dirty="0"/>
          </a:p>
        </p:txBody>
      </p:sp>
      <p:pic>
        <p:nvPicPr>
          <p:cNvPr id="7174" name="Picture 6"/>
          <p:cNvPicPr>
            <a:picLocks noChangeAspect="1" noChangeArrowheads="1"/>
          </p:cNvPicPr>
          <p:nvPr/>
        </p:nvPicPr>
        <p:blipFill>
          <a:blip r:embed="rId2" cstate="print"/>
          <a:srcRect l="1442" t="1361" r="4808" b="3461"/>
          <a:stretch>
            <a:fillRect/>
          </a:stretch>
        </p:blipFill>
        <p:spPr bwMode="auto">
          <a:xfrm>
            <a:off x="6357918" y="1785926"/>
            <a:ext cx="2786082" cy="45005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nodeType="after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additive="base">
                                        <p:cTn id="3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nodeType="after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anim calcmode="lin" valueType="num">
                                      <p:cBhvr additive="base">
                                        <p:cTn id="3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2" presetClass="entr" presetSubtype="4" fill="hold" nodeType="afterEffect">
                                  <p:stCondLst>
                                    <p:cond delay="0"/>
                                  </p:stCondLst>
                                  <p:childTnLst>
                                    <p:set>
                                      <p:cBhvr>
                                        <p:cTn id="43" dur="1" fill="hold">
                                          <p:stCondLst>
                                            <p:cond delay="0"/>
                                          </p:stCondLst>
                                        </p:cTn>
                                        <p:tgtEl>
                                          <p:spTgt spid="7">
                                            <p:txEl>
                                              <p:pRg st="6" end="6"/>
                                            </p:txEl>
                                          </p:spTgt>
                                        </p:tgtEl>
                                        <p:attrNameLst>
                                          <p:attrName>style.visibility</p:attrName>
                                        </p:attrNameLst>
                                      </p:cBhvr>
                                      <p:to>
                                        <p:strVal val="visible"/>
                                      </p:to>
                                    </p:set>
                                    <p:anim calcmode="lin" valueType="num">
                                      <p:cBhvr additive="base">
                                        <p:cTn id="44"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 presetClass="entr" presetSubtype="4" fill="hold" nodeType="afterEffect">
                                  <p:stCondLst>
                                    <p:cond delay="0"/>
                                  </p:stCondLst>
                                  <p:childTnLst>
                                    <p:set>
                                      <p:cBhvr>
                                        <p:cTn id="48" dur="1" fill="hold">
                                          <p:stCondLst>
                                            <p:cond delay="0"/>
                                          </p:stCondLst>
                                        </p:cTn>
                                        <p:tgtEl>
                                          <p:spTgt spid="7">
                                            <p:txEl>
                                              <p:pRg st="7" end="7"/>
                                            </p:txEl>
                                          </p:spTgt>
                                        </p:tgtEl>
                                        <p:attrNameLst>
                                          <p:attrName>style.visibility</p:attrName>
                                        </p:attrNameLst>
                                      </p:cBhvr>
                                      <p:to>
                                        <p:strVal val="visible"/>
                                      </p:to>
                                    </p:set>
                                    <p:anim calcmode="lin" valueType="num">
                                      <p:cBhvr additive="base">
                                        <p:cTn id="49"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pPr algn="just" eaLnBrk="1" hangingPunct="1">
              <a:lnSpc>
                <a:spcPct val="80000"/>
              </a:lnSpc>
              <a:buFontTx/>
              <a:buNone/>
            </a:pPr>
            <a:r>
              <a:rPr lang="lv-LV" sz="2800" i="1" dirty="0" smtClean="0"/>
              <a:t>   12 Bet tiem, kuri Viņu uzņēma, kas ticēja Viņa Vārdā, tiem Viņš ļāva kļūt par Dieva bērniem, 13 kas nav dzimuši ne no asinīm, ne no miesas iegribas, ne no vīra gribas, bet ir no Dieva dzimuši.</a:t>
            </a:r>
            <a:endParaRPr lang="lv-LV" sz="4000" dirty="0" smtClean="0"/>
          </a:p>
        </p:txBody>
      </p:sp>
      <p:sp>
        <p:nvSpPr>
          <p:cNvPr id="7" name="Rectangle 6"/>
          <p:cNvSpPr>
            <a:spLocks noChangeArrowheads="1"/>
          </p:cNvSpPr>
          <p:nvPr/>
        </p:nvSpPr>
        <p:spPr bwMode="auto">
          <a:xfrm>
            <a:off x="0" y="1428736"/>
            <a:ext cx="9144000" cy="1815882"/>
          </a:xfrm>
          <a:prstGeom prst="rect">
            <a:avLst/>
          </a:prstGeom>
          <a:noFill/>
          <a:ln w="9525">
            <a:noFill/>
            <a:miter lim="800000"/>
            <a:headEnd/>
            <a:tailEnd/>
          </a:ln>
        </p:spPr>
        <p:txBody>
          <a:bodyPr wrap="square">
            <a:spAutoFit/>
          </a:bodyPr>
          <a:lstStyle/>
          <a:p>
            <a:pPr>
              <a:buFontTx/>
              <a:buChar char="•"/>
            </a:pPr>
            <a:r>
              <a:rPr lang="lv-LV" sz="2800" b="1" dirty="0"/>
              <a:t>Kļūšana</a:t>
            </a:r>
            <a:r>
              <a:rPr lang="lv-LV" sz="2800" dirty="0"/>
              <a:t> par </a:t>
            </a:r>
            <a:r>
              <a:rPr lang="lv-LV" sz="2800" b="1" dirty="0"/>
              <a:t>Dieva bērnu </a:t>
            </a:r>
            <a:r>
              <a:rPr lang="lv-LV" sz="2800" dirty="0"/>
              <a:t>notiek </a:t>
            </a:r>
            <a:r>
              <a:rPr lang="lv-LV" sz="2800" b="1" dirty="0"/>
              <a:t>piedzimstot no jauna</a:t>
            </a:r>
          </a:p>
          <a:p>
            <a:pPr>
              <a:buFontTx/>
              <a:buChar char="•"/>
            </a:pPr>
            <a:r>
              <a:rPr lang="lv-LV" sz="2800" b="1" dirty="0"/>
              <a:t>Cilvēks = Dabīgi dzimis</a:t>
            </a:r>
          </a:p>
          <a:p>
            <a:pPr>
              <a:buFontTx/>
              <a:buChar char="•"/>
            </a:pPr>
            <a:r>
              <a:rPr lang="lv-LV" sz="2800" b="1" dirty="0"/>
              <a:t>Kristietis</a:t>
            </a:r>
            <a:r>
              <a:rPr lang="lv-LV" sz="2800" dirty="0"/>
              <a:t> = </a:t>
            </a:r>
            <a:r>
              <a:rPr lang="lv-LV" sz="2800" b="1" dirty="0"/>
              <a:t>Dieva bērns</a:t>
            </a:r>
            <a:r>
              <a:rPr lang="lv-LV" sz="2800" dirty="0"/>
              <a:t>, </a:t>
            </a:r>
            <a:r>
              <a:rPr lang="lv-LV" sz="2800" b="1" dirty="0"/>
              <a:t>piedzimstot caur ticību</a:t>
            </a:r>
          </a:p>
          <a:p>
            <a:pPr>
              <a:buFontTx/>
              <a:buChar char="•"/>
            </a:pPr>
            <a:r>
              <a:rPr lang="lv-LV" sz="2800" b="1" dirty="0"/>
              <a:t>Ticība Viņa Vārdā </a:t>
            </a:r>
            <a:r>
              <a:rPr lang="lv-LV" sz="2800" dirty="0"/>
              <a:t>= </a:t>
            </a:r>
            <a:r>
              <a:rPr lang="lv-LV" sz="2800" b="1" dirty="0"/>
              <a:t>ticēt tā</a:t>
            </a:r>
            <a:r>
              <a:rPr lang="lv-LV" sz="2800" dirty="0"/>
              <a:t>, kā </a:t>
            </a:r>
            <a:r>
              <a:rPr lang="lv-LV" sz="2800" b="1" dirty="0" smtClean="0"/>
              <a:t>Dievs </a:t>
            </a:r>
            <a:r>
              <a:rPr lang="lv-LV" sz="2800" b="1" dirty="0"/>
              <a:t>to vēlas</a:t>
            </a:r>
          </a:p>
        </p:txBody>
      </p:sp>
      <p:pic>
        <p:nvPicPr>
          <p:cNvPr id="8197" name="Picture 5"/>
          <p:cNvPicPr>
            <a:picLocks noChangeAspect="1" noChangeArrowheads="1"/>
          </p:cNvPicPr>
          <p:nvPr/>
        </p:nvPicPr>
        <p:blipFill>
          <a:blip r:embed="rId2" cstate="print"/>
          <a:srcRect/>
          <a:stretch>
            <a:fillRect/>
          </a:stretch>
        </p:blipFill>
        <p:spPr bwMode="auto">
          <a:xfrm>
            <a:off x="285720" y="3357562"/>
            <a:ext cx="4012271" cy="35004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198" name="Picture 6"/>
          <p:cNvPicPr>
            <a:picLocks noChangeAspect="1" noChangeArrowheads="1"/>
          </p:cNvPicPr>
          <p:nvPr/>
        </p:nvPicPr>
        <p:blipFill>
          <a:blip r:embed="rId3" cstate="print"/>
          <a:srcRect/>
          <a:stretch>
            <a:fillRect/>
          </a:stretch>
        </p:blipFill>
        <p:spPr bwMode="auto">
          <a:xfrm>
            <a:off x="4847342" y="3286125"/>
            <a:ext cx="3787083" cy="35718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par>
                                <p:cTn id="12" presetID="10" presetClass="entr" presetSubtype="0" fill="hold" nodeType="withEffect">
                                  <p:stCondLst>
                                    <p:cond delay="0"/>
                                  </p:stCondLst>
                                  <p:childTnLst>
                                    <p:set>
                                      <p:cBhvr>
                                        <p:cTn id="13" dur="1" fill="hold">
                                          <p:stCondLst>
                                            <p:cond delay="0"/>
                                          </p:stCondLst>
                                        </p:cTn>
                                        <p:tgtEl>
                                          <p:spTgt spid="8197"/>
                                        </p:tgtEl>
                                        <p:attrNameLst>
                                          <p:attrName>style.visibility</p:attrName>
                                        </p:attrNameLst>
                                      </p:cBhvr>
                                      <p:to>
                                        <p:strVal val="visible"/>
                                      </p:to>
                                    </p:set>
                                    <p:animEffect transition="in" filter="fade">
                                      <p:cBhvr>
                                        <p:cTn id="14" dur="2000"/>
                                        <p:tgtEl>
                                          <p:spTgt spid="8197"/>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204913"/>
          </a:xfrm>
        </p:spPr>
        <p:txBody>
          <a:bodyPr/>
          <a:lstStyle/>
          <a:p>
            <a:r>
              <a:rPr lang="lv-LV" sz="2800" i="1" dirty="0" smtClean="0"/>
              <a:t>14 Un Vārds tapa miesa un mājoja mūsu vidū, un mēs skatījām Viņa godību, tādu godību, kā no Tēva saņēmis </a:t>
            </a:r>
            <a:r>
              <a:rPr lang="lv-LV" sz="2800" i="1" dirty="0" err="1" smtClean="0"/>
              <a:t>vienpiedzimušais</a:t>
            </a:r>
            <a:r>
              <a:rPr lang="lv-LV" sz="2800" i="1" dirty="0" smtClean="0"/>
              <a:t> Dēls, pilns žēlastības un patiesības.</a:t>
            </a:r>
            <a:endParaRPr lang="en-US" sz="2800" dirty="0" smtClean="0"/>
          </a:p>
        </p:txBody>
      </p:sp>
      <p:sp>
        <p:nvSpPr>
          <p:cNvPr id="7" name="Rectangle 6"/>
          <p:cNvSpPr>
            <a:spLocks noChangeArrowheads="1"/>
          </p:cNvSpPr>
          <p:nvPr/>
        </p:nvSpPr>
        <p:spPr bwMode="auto">
          <a:xfrm>
            <a:off x="0" y="1428736"/>
            <a:ext cx="8893175" cy="1754188"/>
          </a:xfrm>
          <a:prstGeom prst="rect">
            <a:avLst/>
          </a:prstGeom>
          <a:noFill/>
          <a:ln w="9525">
            <a:noFill/>
            <a:miter lim="800000"/>
            <a:headEnd/>
            <a:tailEnd/>
          </a:ln>
        </p:spPr>
        <p:txBody>
          <a:bodyPr>
            <a:spAutoFit/>
          </a:bodyPr>
          <a:lstStyle/>
          <a:p>
            <a:pPr>
              <a:buFontTx/>
              <a:buChar char="•"/>
            </a:pPr>
            <a:r>
              <a:rPr lang="lv-LV" sz="3600" b="1" dirty="0"/>
              <a:t>Dieva Dēls, neviens cits</a:t>
            </a:r>
          </a:p>
          <a:p>
            <a:pPr>
              <a:buFontTx/>
              <a:buChar char="•"/>
            </a:pPr>
            <a:r>
              <a:rPr lang="lv-LV" sz="3600" b="1" dirty="0"/>
              <a:t>Žēlastība</a:t>
            </a:r>
          </a:p>
          <a:p>
            <a:pPr>
              <a:buFontTx/>
              <a:buChar char="•"/>
            </a:pPr>
            <a:r>
              <a:rPr lang="lv-LV" sz="3600" b="1" dirty="0"/>
              <a:t>Patiesība</a:t>
            </a:r>
            <a:endParaRPr lang="lv-LV" sz="3600" dirty="0"/>
          </a:p>
        </p:txBody>
      </p:sp>
      <p:pic>
        <p:nvPicPr>
          <p:cNvPr id="9223" name="Picture 7"/>
          <p:cNvPicPr>
            <a:picLocks noChangeAspect="1" noChangeArrowheads="1"/>
          </p:cNvPicPr>
          <p:nvPr/>
        </p:nvPicPr>
        <p:blipFill>
          <a:blip r:embed="rId2" cstate="print"/>
          <a:srcRect l="6666" r="8889" b="6630"/>
          <a:stretch>
            <a:fillRect/>
          </a:stretch>
        </p:blipFill>
        <p:spPr bwMode="auto">
          <a:xfrm>
            <a:off x="0" y="3214687"/>
            <a:ext cx="2571736" cy="3643314"/>
          </a:xfrm>
          <a:prstGeom prst="ellipse">
            <a:avLst/>
          </a:prstGeom>
          <a:ln>
            <a:noFill/>
          </a:ln>
          <a:effectLst>
            <a:softEdge rad="112500"/>
          </a:effectLst>
        </p:spPr>
      </p:pic>
      <p:pic>
        <p:nvPicPr>
          <p:cNvPr id="9224" name="Picture 8"/>
          <p:cNvPicPr>
            <a:picLocks noChangeAspect="1" noChangeArrowheads="1"/>
          </p:cNvPicPr>
          <p:nvPr/>
        </p:nvPicPr>
        <p:blipFill>
          <a:blip r:embed="rId3" cstate="print"/>
          <a:srcRect/>
          <a:stretch>
            <a:fillRect/>
          </a:stretch>
        </p:blipFill>
        <p:spPr bwMode="auto">
          <a:xfrm>
            <a:off x="2571736" y="2143117"/>
            <a:ext cx="6572264" cy="47148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223"/>
                                        </p:tgtEl>
                                        <p:attrNameLst>
                                          <p:attrName>style.visibility</p:attrName>
                                        </p:attrNameLst>
                                      </p:cBhvr>
                                      <p:to>
                                        <p:strVal val="visible"/>
                                      </p:to>
                                    </p:set>
                                    <p:animEffect transition="in" filter="fade">
                                      <p:cBhvr>
                                        <p:cTn id="12" dur="2000"/>
                                        <p:tgtEl>
                                          <p:spTgt spid="9223"/>
                                        </p:tgtEl>
                                      </p:cBhvr>
                                    </p:animEffect>
                                  </p:childTnLst>
                                </p:cTn>
                              </p:par>
                              <p:par>
                                <p:cTn id="13" presetID="10" presetClass="entr" presetSubtype="0" fill="hold" nodeType="withEffect">
                                  <p:stCondLst>
                                    <p:cond delay="0"/>
                                  </p:stCondLst>
                                  <p:childTnLst>
                                    <p:set>
                                      <p:cBhvr>
                                        <p:cTn id="14" dur="1" fill="hold">
                                          <p:stCondLst>
                                            <p:cond delay="0"/>
                                          </p:stCondLst>
                                        </p:cTn>
                                        <p:tgtEl>
                                          <p:spTgt spid="9224"/>
                                        </p:tgtEl>
                                        <p:attrNameLst>
                                          <p:attrName>style.visibility</p:attrName>
                                        </p:attrNameLst>
                                      </p:cBhvr>
                                      <p:to>
                                        <p:strVal val="visible"/>
                                      </p:to>
                                    </p:set>
                                    <p:animEffect transition="in" filter="fade">
                                      <p:cBhvr>
                                        <p:cTn id="15" dur="2000"/>
                                        <p:tgtEl>
                                          <p:spTgt spid="9224"/>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6875463" cy="5016500"/>
          </a:xfrm>
          <a:prstGeom prst="rect">
            <a:avLst/>
          </a:prstGeom>
          <a:noFill/>
          <a:ln w="9525">
            <a:noFill/>
            <a:miter lim="800000"/>
            <a:headEnd/>
            <a:tailEnd/>
          </a:ln>
        </p:spPr>
        <p:txBody>
          <a:bodyPr>
            <a:spAutoFit/>
          </a:bodyPr>
          <a:lstStyle/>
          <a:p>
            <a:r>
              <a:rPr lang="lv-LV" sz="3200" b="1" dirty="0"/>
              <a:t>Man novēlējums</a:t>
            </a:r>
            <a:r>
              <a:rPr lang="lv-LV" sz="3200" dirty="0"/>
              <a:t> </a:t>
            </a:r>
            <a:r>
              <a:rPr lang="lv-LV" sz="3200" dirty="0" smtClean="0"/>
              <a:t>Jaunajā gadā:</a:t>
            </a:r>
            <a:endParaRPr lang="lv-LV" sz="3200" dirty="0"/>
          </a:p>
          <a:p>
            <a:pPr>
              <a:buFontTx/>
              <a:buChar char="•"/>
            </a:pPr>
            <a:r>
              <a:rPr lang="lv-LV" sz="3200" b="1" dirty="0"/>
              <a:t>Meklēt Dievu Viņa Vārdā</a:t>
            </a:r>
          </a:p>
          <a:p>
            <a:pPr>
              <a:buFontTx/>
              <a:buChar char="•"/>
            </a:pPr>
            <a:r>
              <a:rPr lang="lv-LV" sz="3200" b="1" dirty="0"/>
              <a:t>Iepazīt Jēzu, jo Jēzus =</a:t>
            </a:r>
          </a:p>
          <a:p>
            <a:pPr>
              <a:buFontTx/>
              <a:buChar char="•"/>
            </a:pPr>
            <a:r>
              <a:rPr lang="lv-LV" sz="3200" b="1" dirty="0"/>
              <a:t>Radītājs</a:t>
            </a:r>
          </a:p>
          <a:p>
            <a:pPr>
              <a:buFontTx/>
              <a:buChar char="•"/>
            </a:pPr>
            <a:r>
              <a:rPr lang="lv-LV" sz="3200" b="1" dirty="0"/>
              <a:t>Pasaules gaisma</a:t>
            </a:r>
          </a:p>
          <a:p>
            <a:pPr>
              <a:buFontTx/>
              <a:buChar char="•"/>
            </a:pPr>
            <a:r>
              <a:rPr lang="lv-LV" sz="3200" b="1" dirty="0"/>
              <a:t>Žēlastība</a:t>
            </a:r>
          </a:p>
          <a:p>
            <a:pPr>
              <a:buFontTx/>
              <a:buChar char="•"/>
            </a:pPr>
            <a:r>
              <a:rPr lang="lv-LV" sz="3200" b="1" dirty="0"/>
              <a:t>Patiesība</a:t>
            </a:r>
          </a:p>
          <a:p>
            <a:pPr>
              <a:buFontTx/>
              <a:buChar char="•"/>
            </a:pPr>
            <a:r>
              <a:rPr lang="lv-LV" sz="3200" dirty="0"/>
              <a:t>Tad Dievs </a:t>
            </a:r>
            <a:r>
              <a:rPr lang="lv-LV" sz="3200" b="1" dirty="0"/>
              <a:t>bagātīgi svētīs</a:t>
            </a:r>
          </a:p>
          <a:p>
            <a:pPr>
              <a:buFontTx/>
              <a:buChar char="•"/>
            </a:pPr>
            <a:r>
              <a:rPr lang="lv-LV" sz="3200" b="1" dirty="0"/>
              <a:t>Atklās</a:t>
            </a:r>
            <a:r>
              <a:rPr lang="lv-LV" sz="3200" dirty="0"/>
              <a:t> mums savu </a:t>
            </a:r>
            <a:r>
              <a:rPr lang="lv-LV" sz="3200" b="1" dirty="0"/>
              <a:t>gudrību</a:t>
            </a:r>
            <a:r>
              <a:rPr lang="lv-LV" sz="3200" dirty="0"/>
              <a:t> un </a:t>
            </a:r>
            <a:r>
              <a:rPr lang="lv-LV" sz="3200" b="1" dirty="0"/>
              <a:t>vadību</a:t>
            </a:r>
            <a:r>
              <a:rPr lang="lv-LV" sz="3200" dirty="0"/>
              <a:t>. Āmen</a:t>
            </a:r>
          </a:p>
        </p:txBody>
      </p:sp>
      <p:pic>
        <p:nvPicPr>
          <p:cNvPr id="4" name="Picture 5"/>
          <p:cNvPicPr>
            <a:picLocks noChangeAspect="1" noChangeArrowheads="1"/>
          </p:cNvPicPr>
          <p:nvPr/>
        </p:nvPicPr>
        <p:blipFill>
          <a:blip r:embed="rId2" cstate="print"/>
          <a:srcRect/>
          <a:stretch>
            <a:fillRect/>
          </a:stretch>
        </p:blipFill>
        <p:spPr bwMode="auto">
          <a:xfrm>
            <a:off x="5998224" y="2786058"/>
            <a:ext cx="3145775" cy="4071942"/>
          </a:xfrm>
          <a:prstGeom prst="rect">
            <a:avLst/>
          </a:prstGeom>
          <a:ln>
            <a:noFill/>
          </a:ln>
          <a:effectLst>
            <a:softEdge rad="112500"/>
          </a:effectLst>
        </p:spPr>
      </p:pic>
      <p:pic>
        <p:nvPicPr>
          <p:cNvPr id="5" name="Picture 6"/>
          <p:cNvPicPr>
            <a:picLocks noChangeAspect="1" noChangeArrowheads="1"/>
          </p:cNvPicPr>
          <p:nvPr/>
        </p:nvPicPr>
        <p:blipFill>
          <a:blip r:embed="rId3" cstate="print"/>
          <a:srcRect/>
          <a:stretch>
            <a:fillRect/>
          </a:stretch>
        </p:blipFill>
        <p:spPr bwMode="auto">
          <a:xfrm>
            <a:off x="4572000" y="1785926"/>
            <a:ext cx="2428860" cy="2857496"/>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5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6000"/>
                            </p:stCondLst>
                            <p:childTnLst>
                              <p:par>
                                <p:cTn id="37" presetID="2" presetClass="entr" presetSubtype="4"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41" fill="hold">
                            <p:stCondLst>
                              <p:cond delay="6500"/>
                            </p:stCondLst>
                            <p:childTnLst>
                              <p:par>
                                <p:cTn id="42" presetID="2" presetClass="entr" presetSubtype="4" fill="hold" nodeType="afterEffect">
                                  <p:stCondLst>
                                    <p:cond delay="0"/>
                                  </p:stCondLst>
                                  <p:childTnLst>
                                    <p:set>
                                      <p:cBhvr>
                                        <p:cTn id="43" dur="1" fill="hold">
                                          <p:stCondLst>
                                            <p:cond delay="0"/>
                                          </p:stCondLst>
                                        </p:cTn>
                                        <p:tgtEl>
                                          <p:spTgt spid="7">
                                            <p:txEl>
                                              <p:pRg st="5" end="5"/>
                                            </p:txEl>
                                          </p:spTgt>
                                        </p:tgtEl>
                                        <p:attrNameLst>
                                          <p:attrName>style.visibility</p:attrName>
                                        </p:attrNameLst>
                                      </p:cBhvr>
                                      <p:to>
                                        <p:strVal val="visible"/>
                                      </p:to>
                                    </p:set>
                                    <p:anim calcmode="lin" valueType="num">
                                      <p:cBhvr additive="base">
                                        <p:cTn id="44"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6" fill="hold">
                            <p:stCondLst>
                              <p:cond delay="7000"/>
                            </p:stCondLst>
                            <p:childTnLst>
                              <p:par>
                                <p:cTn id="47" presetID="2" presetClass="entr" presetSubtype="4" fill="hold" nodeType="afterEffect">
                                  <p:stCondLst>
                                    <p:cond delay="0"/>
                                  </p:stCondLst>
                                  <p:childTnLst>
                                    <p:set>
                                      <p:cBhvr>
                                        <p:cTn id="48" dur="1" fill="hold">
                                          <p:stCondLst>
                                            <p:cond delay="0"/>
                                          </p:stCondLst>
                                        </p:cTn>
                                        <p:tgtEl>
                                          <p:spTgt spid="7">
                                            <p:txEl>
                                              <p:pRg st="6" end="6"/>
                                            </p:txEl>
                                          </p:spTgt>
                                        </p:tgtEl>
                                        <p:attrNameLst>
                                          <p:attrName>style.visibility</p:attrName>
                                        </p:attrNameLst>
                                      </p:cBhvr>
                                      <p:to>
                                        <p:strVal val="visible"/>
                                      </p:to>
                                    </p:set>
                                    <p:anim calcmode="lin" valueType="num">
                                      <p:cBhvr additive="base">
                                        <p:cTn id="4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51" fill="hold">
                            <p:stCondLst>
                              <p:cond delay="7500"/>
                            </p:stCondLst>
                            <p:childTnLst>
                              <p:par>
                                <p:cTn id="52" presetID="2" presetClass="entr" presetSubtype="4" fill="hold" nodeType="afterEffect">
                                  <p:stCondLst>
                                    <p:cond delay="0"/>
                                  </p:stCondLst>
                                  <p:childTnLst>
                                    <p:set>
                                      <p:cBhvr>
                                        <p:cTn id="53" dur="1" fill="hold">
                                          <p:stCondLst>
                                            <p:cond delay="0"/>
                                          </p:stCondLst>
                                        </p:cTn>
                                        <p:tgtEl>
                                          <p:spTgt spid="7">
                                            <p:txEl>
                                              <p:pRg st="7" end="7"/>
                                            </p:txEl>
                                          </p:spTgt>
                                        </p:tgtEl>
                                        <p:attrNameLst>
                                          <p:attrName>style.visibility</p:attrName>
                                        </p:attrNameLst>
                                      </p:cBhvr>
                                      <p:to>
                                        <p:strVal val="visible"/>
                                      </p:to>
                                    </p:set>
                                    <p:anim calcmode="lin" valueType="num">
                                      <p:cBhvr additive="base">
                                        <p:cTn id="54"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56" fill="hold">
                            <p:stCondLst>
                              <p:cond delay="8000"/>
                            </p:stCondLst>
                            <p:childTnLst>
                              <p:par>
                                <p:cTn id="57" presetID="2" presetClass="entr" presetSubtype="4" fill="hold" nodeType="afterEffect">
                                  <p:stCondLst>
                                    <p:cond delay="0"/>
                                  </p:stCondLst>
                                  <p:childTnLst>
                                    <p:set>
                                      <p:cBhvr>
                                        <p:cTn id="58" dur="1" fill="hold">
                                          <p:stCondLst>
                                            <p:cond delay="0"/>
                                          </p:stCondLst>
                                        </p:cTn>
                                        <p:tgtEl>
                                          <p:spTgt spid="7">
                                            <p:txEl>
                                              <p:pRg st="8" end="8"/>
                                            </p:txEl>
                                          </p:spTgt>
                                        </p:tgtEl>
                                        <p:attrNameLst>
                                          <p:attrName>style.visibility</p:attrName>
                                        </p:attrNameLst>
                                      </p:cBhvr>
                                      <p:to>
                                        <p:strVal val="visible"/>
                                      </p:to>
                                    </p:set>
                                    <p:anim calcmode="lin" valueType="num">
                                      <p:cBhvr additive="base">
                                        <p:cTn id="59"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650</TotalTime>
  <Words>436</Words>
  <Application>Microsoft Office PowerPoint</Application>
  <PresentationFormat>On-screen Show (4:3)</PresentationFormat>
  <Paragraphs>50</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Verdana</vt:lpstr>
      <vt:lpstr>Wingdings</vt:lpstr>
      <vt:lpstr>Default Design</vt:lpstr>
      <vt:lpstr>Jāņa 1:1-14 Iesākumā bija Vārds</vt:lpstr>
      <vt:lpstr>Jāņa 1:1-14 Iesākumā bija Vārds</vt:lpstr>
      <vt:lpstr>Slide 3</vt:lpstr>
      <vt:lpstr>Slide 4</vt:lpstr>
      <vt:lpstr>Slide 5</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51</cp:revision>
  <dcterms:created xsi:type="dcterms:W3CDTF">2010-10-07T14:46:11Z</dcterms:created>
  <dcterms:modified xsi:type="dcterms:W3CDTF">2018-12-29T15:02:43Z</dcterms:modified>
</cp:coreProperties>
</file>