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2" r:id="rId2"/>
    <p:sldId id="281" r:id="rId3"/>
    <p:sldId id="261" r:id="rId4"/>
    <p:sldId id="283" r:id="rId5"/>
    <p:sldId id="284" r:id="rId6"/>
    <p:sldId id="285" r:id="rId7"/>
    <p:sldId id="287" r:id="rId8"/>
    <p:sldId id="286" r:id="rId9"/>
    <p:sldId id="279" r:id="rId10"/>
    <p:sldId id="272" r:id="rId11"/>
  </p:sldIdLst>
  <p:sldSz cx="9144000" cy="6858000" type="screen4x3"/>
  <p:notesSz cx="6953250" cy="93091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455"/>
          </a:xfrm>
          <a:prstGeom prst="rect">
            <a:avLst/>
          </a:prstGeom>
        </p:spPr>
        <p:txBody>
          <a:bodyPr vert="horz" lIns="92921" tIns="46461" rIns="92921" bIns="46461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8566" y="0"/>
            <a:ext cx="3013075" cy="465455"/>
          </a:xfrm>
          <a:prstGeom prst="rect">
            <a:avLst/>
          </a:prstGeom>
        </p:spPr>
        <p:txBody>
          <a:bodyPr vert="horz" lIns="92921" tIns="46461" rIns="92921" bIns="46461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2/9/2019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21" tIns="46461" rIns="92921" bIns="4646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823"/>
            <a:ext cx="5562600" cy="4189095"/>
          </a:xfrm>
          <a:prstGeom prst="rect">
            <a:avLst/>
          </a:prstGeom>
        </p:spPr>
        <p:txBody>
          <a:bodyPr vert="horz" lIns="92921" tIns="46461" rIns="92921" bIns="4646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13075" cy="465455"/>
          </a:xfrm>
          <a:prstGeom prst="rect">
            <a:avLst/>
          </a:prstGeom>
        </p:spPr>
        <p:txBody>
          <a:bodyPr vert="horz" lIns="92921" tIns="46461" rIns="92921" bIns="46461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8566" y="8842029"/>
            <a:ext cx="3013075" cy="465455"/>
          </a:xfrm>
          <a:prstGeom prst="rect">
            <a:avLst/>
          </a:prstGeom>
        </p:spPr>
        <p:txBody>
          <a:bodyPr vert="horz" lIns="92921" tIns="46461" rIns="92921" bIns="46461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Lk.5:1-11 Mācekļu aicināšana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10.feb.2019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8" name="Picture 2" descr="Attēlu rezultāti vaicājumam “fishers of men”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295" y="1357298"/>
            <a:ext cx="8624741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10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7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Lk.5:1-11 Mācekļu aicināšana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200" i="1" dirty="0" smtClean="0"/>
              <a:t>1 Un notika, kad ļaudis spiedās pie Jēzus, lai dzirdētu Dieva vārdu, tad Viņš, stāvēdams </a:t>
            </a:r>
            <a:r>
              <a:rPr lang="lv-LV" sz="2200" i="1" dirty="0" err="1" smtClean="0"/>
              <a:t>Ģenecaretes</a:t>
            </a:r>
            <a:r>
              <a:rPr lang="lv-LV" sz="2200" i="1" dirty="0" smtClean="0"/>
              <a:t> ezera krastā 2 ieraudzīja divas laivas ezera malā, un zvejnieki, no tām izkāpuši, mazgāja tīklus. 3 Iekāpis laivā, kas piederēja Sīmanim, Viņš lūdza tam atirt laivu mazliet no krasta; apsēdies Viņš no laivas mācīja ļaudis. 4 Un, beidzis runāt, Viņš sacīja Sīmanim: "Airē uz dziļumu un izmet tīklus zvejai." 5 Sīmanis atbildēja: "Meistar [Mācītāj], mēs visu nakti esam pūlējušies un nekā neesam noķēruši. Bet es izmetīšu tīklus Tavā vārdā." 6 Tā izdarījuši, viņi noķēra milzum daudz zivju, tā ka viņu tīkli saplīsa. 7 Un tie māja saviem biedriem otrā laivā, lai tie nāktu viņiem palīgā. Tie atnāca un piepildīja abas laivas tik pilnas, ka tās gandrīz grima. 8 To redzēdams, Sīmanis Pēteris nokrita Jēzus priekšā uz ceļiem un sacīja: "Kungs, ej no manis prom, jo es esmu grēcīgs cilvēks." 9 Sīmani un visus, kas bija ar viņu, bija pārņēmušas bailes lielā zivju loma dēļ; 10 arī Jēkabu un Jāni, </a:t>
            </a:r>
            <a:r>
              <a:rPr lang="lv-LV" sz="2200" i="1" dirty="0" err="1" smtClean="0"/>
              <a:t>Cebedeja</a:t>
            </a:r>
            <a:r>
              <a:rPr lang="lv-LV" sz="2200" i="1" dirty="0" smtClean="0"/>
              <a:t> dēlus, kas bija Sīmaņa darba biedri. Un Jēzus sacīja Sīmanim: "Nebīsties, no šī brīža tu būsi cilvēku zvejnieks."11 Izvilkuši laivas krastā, tie pameta visu sekoja Viņam.</a:t>
            </a:r>
            <a:endParaRPr lang="en-US" sz="22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smtClean="0"/>
              <a:t>10.feb.2019</a:t>
            </a:r>
            <a:r>
              <a:rPr lang="lv-LV" sz="2000" dirty="0" smtClean="0"/>
              <a:t>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58373"/>
            <a:ext cx="9144000" cy="3399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dirty="0" smtClean="0"/>
              <a:t>1 Un notika, kad ļaudis spiedās pie Jēzus, lai dzirdētu Dieva vārdu, tad Viņš, stāvēdams </a:t>
            </a:r>
            <a:r>
              <a:rPr lang="lv-LV" sz="2800" i="1" dirty="0" err="1" smtClean="0"/>
              <a:t>Ģenecaretes</a:t>
            </a:r>
            <a:r>
              <a:rPr lang="lv-LV" sz="2800" i="1" dirty="0" smtClean="0"/>
              <a:t> ezera krastā 2 ieraudzīja divas laivas ezera malā, un zvejnieki, no tām izkāpuši, mazgāja tīklus. 3 Iekāpis laivā, kas piederēja Sīmanim, Viņš lūdza tam atirt laivu mazliet no krasta; apsēdies Viņš no laivas mācīja ļaudis.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43116"/>
            <a:ext cx="9144000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500" b="1" dirty="0" smtClean="0"/>
              <a:t>Jēzus ienāk</a:t>
            </a:r>
            <a:r>
              <a:rPr lang="lv-LV" sz="2500" dirty="0" smtClean="0"/>
              <a:t> šo zvejnieku </a:t>
            </a:r>
            <a:r>
              <a:rPr lang="lv-LV" sz="2500" b="1" dirty="0" smtClean="0"/>
              <a:t>ikdienas darba rutīnā</a:t>
            </a:r>
            <a:r>
              <a:rPr lang="lv-LV" sz="2500" dirty="0" smtClean="0"/>
              <a:t>, </a:t>
            </a:r>
            <a:r>
              <a:rPr lang="lv-LV" sz="2500" b="1" dirty="0" smtClean="0"/>
              <a:t>tajā sludina</a:t>
            </a:r>
            <a:r>
              <a:rPr lang="lv-LV" sz="2500" dirty="0" smtClean="0"/>
              <a:t> un māca. Viņš redz, ka </a:t>
            </a:r>
            <a:r>
              <a:rPr lang="lv-LV" sz="2500" b="1" dirty="0" smtClean="0"/>
              <a:t>zvejniekiem</a:t>
            </a:r>
            <a:r>
              <a:rPr lang="lv-LV" sz="2500" dirty="0" smtClean="0"/>
              <a:t> tai dienā </a:t>
            </a:r>
            <a:r>
              <a:rPr lang="lv-LV" sz="2500" b="1" dirty="0" smtClean="0"/>
              <a:t>nav</a:t>
            </a:r>
            <a:r>
              <a:rPr lang="lv-LV" sz="2500" dirty="0" smtClean="0"/>
              <a:t> īpaši labi </a:t>
            </a:r>
            <a:r>
              <a:rPr lang="lv-LV" sz="2500" b="1" dirty="0" smtClean="0"/>
              <a:t>veicies</a:t>
            </a:r>
            <a:r>
              <a:rPr lang="lv-LV" sz="2500" dirty="0" smtClean="0"/>
              <a:t> un Viņš </a:t>
            </a:r>
            <a:r>
              <a:rPr lang="lv-LV" sz="2500" b="1" dirty="0" smtClean="0"/>
              <a:t>aicina </a:t>
            </a:r>
            <a:r>
              <a:rPr lang="lv-LV" sz="2500" dirty="0" smtClean="0"/>
              <a:t>vēl vienreiz zvejniekus </a:t>
            </a:r>
            <a:r>
              <a:rPr lang="lv-LV" sz="2500" b="1" dirty="0" smtClean="0"/>
              <a:t>airēt dziļumā</a:t>
            </a:r>
            <a:r>
              <a:rPr lang="lv-LV" sz="2500" dirty="0" smtClean="0"/>
              <a:t>.</a:t>
            </a:r>
          </a:p>
          <a:p>
            <a:pPr>
              <a:buFontTx/>
              <a:buChar char="•"/>
            </a:pPr>
            <a:r>
              <a:rPr lang="lv-LV" sz="2500" b="1" dirty="0" err="1" smtClean="0"/>
              <a:t>Ģenecaretes</a:t>
            </a:r>
            <a:r>
              <a:rPr lang="lv-LV" sz="2500" b="1" dirty="0" smtClean="0"/>
              <a:t> ezers</a:t>
            </a:r>
            <a:r>
              <a:rPr lang="lv-LV" sz="2500" dirty="0" smtClean="0"/>
              <a:t>, saukts arī par </a:t>
            </a:r>
            <a:r>
              <a:rPr lang="lv-LV" sz="2500" b="1" dirty="0" smtClean="0"/>
              <a:t>Galilejas jūru</a:t>
            </a:r>
            <a:r>
              <a:rPr lang="lv-LV" sz="2500" dirty="0" smtClean="0"/>
              <a:t> bija zvejniecības apgabals Izraēlā. </a:t>
            </a:r>
            <a:r>
              <a:rPr lang="lv-LV" sz="2500" dirty="0" err="1" smtClean="0"/>
              <a:t>Kapernauma</a:t>
            </a:r>
            <a:r>
              <a:rPr lang="lv-LV" sz="2500" dirty="0" smtClean="0"/>
              <a:t>, kur šis notikums norisinājās, bija </a:t>
            </a:r>
            <a:r>
              <a:rPr lang="lv-LV" sz="2500" b="1" dirty="0" smtClean="0"/>
              <a:t>lielākā zvejniecības pilsēta Jūdā</a:t>
            </a:r>
            <a:r>
              <a:rPr lang="lv-LV" sz="2500" dirty="0" smtClean="0"/>
              <a:t>. Tur zvejotās </a:t>
            </a:r>
            <a:r>
              <a:rPr lang="lv-LV" sz="2500" b="1" dirty="0" smtClean="0"/>
              <a:t>zivis ēda</a:t>
            </a:r>
            <a:r>
              <a:rPr lang="lv-LV" sz="2500" dirty="0" smtClean="0"/>
              <a:t> pat </a:t>
            </a:r>
            <a:r>
              <a:rPr lang="lv-LV" sz="2500" b="1" dirty="0" smtClean="0"/>
              <a:t>Romā</a:t>
            </a:r>
            <a:r>
              <a:rPr lang="lv-LV" sz="2500" dirty="0" smtClean="0"/>
              <a:t> un </a:t>
            </a:r>
            <a:r>
              <a:rPr lang="lv-LV" sz="2500" b="1" dirty="0" err="1" smtClean="0"/>
              <a:t>Jeruzālemē</a:t>
            </a:r>
            <a:r>
              <a:rPr lang="lv-LV" sz="2500" dirty="0" smtClean="0"/>
              <a:t>.</a:t>
            </a:r>
            <a:endParaRPr lang="lv-LV" sz="25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4 Un, beidzis runāt, Viņš sacīja Sīmanim: "Airē uz dziļumu un izmet tīklus zvejai." 5 Sīmanis atbildēja: "Meistar [Mācītāj], mēs visu nakti esam pūlējušies un nekā neesam noķēruši. Bet es izmetīšu tīklus Tavā vārdā."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97038"/>
            <a:ext cx="51435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Sīmanis</a:t>
            </a:r>
            <a:r>
              <a:rPr lang="lv-LV" sz="2800" dirty="0" smtClean="0"/>
              <a:t>: mēs jau visu nakti esam pūlējušies, un nekā neesam dabūjuši, </a:t>
            </a:r>
            <a:r>
              <a:rPr lang="lv-LV" sz="2800" b="1" dirty="0" smtClean="0"/>
              <a:t>nav vērts</a:t>
            </a:r>
            <a:r>
              <a:rPr lang="lv-LV" sz="2800" dirty="0" smtClean="0"/>
              <a:t> vēl tur </a:t>
            </a:r>
            <a:r>
              <a:rPr lang="lv-LV" sz="2800" b="1" dirty="0" smtClean="0"/>
              <a:t>pūlēties.</a:t>
            </a:r>
            <a:r>
              <a:rPr lang="lv-LV" sz="2800" dirty="0" smtClean="0"/>
              <a:t> </a:t>
            </a:r>
          </a:p>
          <a:p>
            <a:pPr>
              <a:buFontTx/>
              <a:buChar char="•"/>
            </a:pPr>
            <a:r>
              <a:rPr lang="lv-LV" sz="2800" dirty="0" smtClean="0"/>
              <a:t>B</a:t>
            </a:r>
            <a:r>
              <a:rPr lang="lv-LV" sz="2800" b="1" dirty="0" smtClean="0"/>
              <a:t>et ja tu to lūdz</a:t>
            </a:r>
            <a:r>
              <a:rPr lang="lv-LV" sz="2800" dirty="0" smtClean="0"/>
              <a:t>, </a:t>
            </a:r>
            <a:r>
              <a:rPr lang="lv-LV" sz="2800" b="1" dirty="0" smtClean="0"/>
              <a:t>nu tad es to darīšu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Tava sludinātā </a:t>
            </a:r>
            <a:r>
              <a:rPr lang="lv-LV" sz="2800" b="1" dirty="0" smtClean="0"/>
              <a:t>mācība</a:t>
            </a:r>
            <a:r>
              <a:rPr lang="lv-LV" sz="2800" dirty="0" smtClean="0"/>
              <a:t> ir ar spēku, </a:t>
            </a:r>
            <a:r>
              <a:rPr lang="lv-LV" sz="2800" b="1" dirty="0" smtClean="0"/>
              <a:t>cerams</a:t>
            </a:r>
            <a:r>
              <a:rPr lang="lv-LV" sz="2800" dirty="0" smtClean="0"/>
              <a:t>, ka tā </a:t>
            </a:r>
            <a:r>
              <a:rPr lang="lv-LV" sz="2800" b="1" dirty="0" smtClean="0"/>
              <a:t>arī zvejošanā palīdzēs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Tā ir </a:t>
            </a:r>
            <a:r>
              <a:rPr lang="lv-LV" sz="2800" b="1" dirty="0" smtClean="0"/>
              <a:t>ticība</a:t>
            </a:r>
            <a:r>
              <a:rPr lang="lv-LV" sz="2800" dirty="0" smtClean="0"/>
              <a:t>! Maza, bet tā </a:t>
            </a:r>
            <a:r>
              <a:rPr lang="lv-LV" sz="2800" b="1" dirty="0" smtClean="0"/>
              <a:t>augs augumā un stiprumā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6" name="Picture 2" descr="Attēlu rezultāti vaicājumam “fishers of men”"/>
          <p:cNvPicPr>
            <a:picLocks noChangeAspect="1" noChangeArrowheads="1"/>
          </p:cNvPicPr>
          <p:nvPr/>
        </p:nvPicPr>
        <p:blipFill>
          <a:blip r:embed="rId2"/>
          <a:srcRect l="34926" r="15441"/>
          <a:stretch>
            <a:fillRect/>
          </a:stretch>
        </p:blipFill>
        <p:spPr bwMode="auto">
          <a:xfrm>
            <a:off x="5072066" y="1714488"/>
            <a:ext cx="4091858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parablesforkids.com/images/fishing_net.gif"/>
          <p:cNvPicPr>
            <a:picLocks noChangeAspect="1" noChangeArrowheads="1"/>
          </p:cNvPicPr>
          <p:nvPr/>
        </p:nvPicPr>
        <p:blipFill>
          <a:blip r:embed="rId2"/>
          <a:srcRect r="10483"/>
          <a:stretch>
            <a:fillRect/>
          </a:stretch>
        </p:blipFill>
        <p:spPr bwMode="auto">
          <a:xfrm>
            <a:off x="5643570" y="1071546"/>
            <a:ext cx="3571900" cy="5786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6 Tā izdarījuši, viņi noķēra milzum daudz zivju, tā ka viņu tīkli saplīsa. 7 Un tie māja saviem biedriem otrā laivā, lai tie nāktu viņiem palīgā. Tie atnāca un piepildīja abas laivas tik pilnas, ka tās gandrīz grima.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85860"/>
            <a:ext cx="571500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Zvejnieki </a:t>
            </a:r>
            <a:r>
              <a:rPr lang="lv-LV" sz="2800" b="1" dirty="0" smtClean="0"/>
              <a:t>izmet tīklus</a:t>
            </a:r>
            <a:r>
              <a:rPr lang="lv-LV" sz="2800" dirty="0" smtClean="0"/>
              <a:t>, un notiek </a:t>
            </a:r>
            <a:r>
              <a:rPr lang="lv-LV" sz="2800" b="1" dirty="0" smtClean="0"/>
              <a:t>brīnums</a:t>
            </a:r>
            <a:r>
              <a:rPr lang="lv-LV" sz="2800" dirty="0" smtClean="0"/>
              <a:t>: </a:t>
            </a:r>
            <a:r>
              <a:rPr lang="lv-LV" sz="2800" b="1" dirty="0" smtClean="0"/>
              <a:t>tīkli ir pilni</a:t>
            </a:r>
            <a:r>
              <a:rPr lang="lv-LV" sz="2800" dirty="0" smtClean="0"/>
              <a:t> ar zivīm, viņi </a:t>
            </a:r>
            <a:r>
              <a:rPr lang="lv-LV" sz="2800" b="1" dirty="0" smtClean="0"/>
              <a:t>sauc palīgā</a:t>
            </a:r>
            <a:r>
              <a:rPr lang="lv-LV" sz="2800" dirty="0" smtClean="0"/>
              <a:t> blakus laivas </a:t>
            </a:r>
            <a:r>
              <a:rPr lang="lv-LV" sz="2800" b="1" dirty="0" smtClean="0"/>
              <a:t>kolēģus</a:t>
            </a:r>
            <a:r>
              <a:rPr lang="lv-LV" sz="2800" dirty="0" smtClean="0"/>
              <a:t>, un viņi pielādē </a:t>
            </a:r>
            <a:r>
              <a:rPr lang="lv-LV" sz="2800" b="1" dirty="0" smtClean="0"/>
              <a:t>pilnas abas laivas</a:t>
            </a:r>
            <a:r>
              <a:rPr lang="lv-LV" sz="2800" dirty="0" smtClean="0"/>
              <a:t>, ka tās gandrīz vai nenogrimst. </a:t>
            </a:r>
          </a:p>
          <a:p>
            <a:pPr>
              <a:buFontTx/>
              <a:buChar char="•"/>
            </a:pPr>
            <a:r>
              <a:rPr lang="lv-LV" sz="2800" dirty="0" smtClean="0"/>
              <a:t>Un tagad </a:t>
            </a:r>
            <a:r>
              <a:rPr lang="lv-LV" sz="2800" b="1" dirty="0" smtClean="0"/>
              <a:t>iedomāsimies sevi</a:t>
            </a:r>
            <a:r>
              <a:rPr lang="lv-LV" sz="2800" dirty="0" smtClean="0"/>
              <a:t> mācekļu vietā: jūs </a:t>
            </a:r>
            <a:r>
              <a:rPr lang="lv-LV" sz="2800" b="1" dirty="0" smtClean="0"/>
              <a:t>visu nakti</a:t>
            </a:r>
            <a:r>
              <a:rPr lang="lv-LV" sz="2800" dirty="0" smtClean="0"/>
              <a:t> esat zvejojuši un </a:t>
            </a:r>
            <a:r>
              <a:rPr lang="lv-LV" sz="2800" b="1" dirty="0" smtClean="0"/>
              <a:t>nekas nesanāk</a:t>
            </a:r>
            <a:r>
              <a:rPr lang="lv-LV" sz="2800" dirty="0" smtClean="0"/>
              <a:t>, tad te </a:t>
            </a:r>
            <a:r>
              <a:rPr lang="lv-LV" sz="2800" b="1" dirty="0" smtClean="0"/>
              <a:t>atnāk Viens</a:t>
            </a:r>
            <a:r>
              <a:rPr lang="lv-LV" sz="2800" dirty="0" smtClean="0"/>
              <a:t>, kas pilnīgi </a:t>
            </a:r>
            <a:r>
              <a:rPr lang="lv-LV" sz="2800" b="1" dirty="0" smtClean="0"/>
              <a:t>nekā nesaprot no zvejošanas</a:t>
            </a:r>
            <a:r>
              <a:rPr lang="lv-LV" sz="2800" dirty="0" smtClean="0"/>
              <a:t> un </a:t>
            </a:r>
            <a:r>
              <a:rPr lang="lv-LV" sz="2800" b="1" dirty="0" smtClean="0"/>
              <a:t>paklausot Viņam</a:t>
            </a:r>
            <a:r>
              <a:rPr lang="lv-LV" sz="2800" dirty="0" smtClean="0"/>
              <a:t>, </a:t>
            </a:r>
            <a:r>
              <a:rPr lang="lv-LV" sz="2800" b="1" dirty="0" smtClean="0"/>
              <a:t>tīkli ir</a:t>
            </a:r>
            <a:r>
              <a:rPr lang="lv-LV" sz="2800" dirty="0" smtClean="0"/>
              <a:t> </a:t>
            </a:r>
            <a:r>
              <a:rPr lang="lv-LV" sz="2800" b="1" dirty="0" smtClean="0"/>
              <a:t>pilni!</a:t>
            </a:r>
            <a:r>
              <a:rPr lang="lv-LV" sz="2800" dirty="0" smtClean="0"/>
              <a:t> </a:t>
            </a:r>
          </a:p>
          <a:p>
            <a:pPr>
              <a:buFontTx/>
              <a:buChar char="•"/>
            </a:pPr>
            <a:r>
              <a:rPr lang="lv-LV" sz="2800" b="1" dirty="0" smtClean="0"/>
              <a:t>Kas Viņš tāds ir !?</a:t>
            </a:r>
            <a:endParaRPr lang="lv-LV" sz="2800" b="1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8 To redzēdams, Sīmanis Pēteris nokrita Jēzus priekšā uz ceļiem un sacīja: "Kungs, ej no manis prom, jo es esmu grēcīgs cilvēks." 9 Sīmani un visus, kas bija ar viņu, bija pārņēmušas bailes lielā zivju loma dēļ; 10 arī Jēkabu un Jāni, </a:t>
            </a:r>
            <a:r>
              <a:rPr lang="lv-LV" sz="2800" i="1" dirty="0" err="1" smtClean="0"/>
              <a:t>Cebedeja</a:t>
            </a:r>
            <a:r>
              <a:rPr lang="lv-LV" sz="2800" i="1" dirty="0" smtClean="0"/>
              <a:t> dēlus, kas bija Sīmaņa darba biedri.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57430"/>
            <a:ext cx="550069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Pēteris</a:t>
            </a:r>
            <a:r>
              <a:rPr lang="lv-LV" sz="2800" dirty="0" smtClean="0"/>
              <a:t> ir pilnībā </a:t>
            </a:r>
            <a:r>
              <a:rPr lang="lv-LV" sz="2800" b="1" dirty="0" smtClean="0"/>
              <a:t>pārsteigts</a:t>
            </a:r>
            <a:r>
              <a:rPr lang="lv-LV" sz="2800" dirty="0" smtClean="0"/>
              <a:t>, Viņš saprot, ka </a:t>
            </a:r>
            <a:r>
              <a:rPr lang="lv-LV" sz="2800" b="1" dirty="0" smtClean="0"/>
              <a:t>tas,</a:t>
            </a:r>
            <a:r>
              <a:rPr lang="lv-LV" sz="2800" dirty="0" smtClean="0"/>
              <a:t> kas ir bijis viņu laivā, tas ir viens </a:t>
            </a:r>
            <a:r>
              <a:rPr lang="lv-LV" sz="2800" b="1" dirty="0" smtClean="0"/>
              <a:t>varens, svēts vīrs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Pēteris </a:t>
            </a:r>
            <a:r>
              <a:rPr lang="lv-LV" sz="2800" b="1" dirty="0" smtClean="0"/>
              <a:t>krīt Jēzus priekšā ceļos un atzīst savu grēcīgumu!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Vai arī </a:t>
            </a:r>
            <a:r>
              <a:rPr lang="lv-LV" sz="2800" b="1" dirty="0" smtClean="0"/>
              <a:t>mēs atzīstam savu grēcīgumu</a:t>
            </a:r>
            <a:r>
              <a:rPr lang="lv-LV" sz="2800" dirty="0" smtClean="0"/>
              <a:t>, </a:t>
            </a:r>
            <a:r>
              <a:rPr lang="lv-LV" sz="2800" b="1" dirty="0" smtClean="0"/>
              <a:t>saskaroties ar Dieva Dēlu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5122" name="Picture 2" descr="Saistīts attēls"/>
          <p:cNvPicPr>
            <a:picLocks noChangeAspect="1" noChangeArrowheads="1"/>
          </p:cNvPicPr>
          <p:nvPr/>
        </p:nvPicPr>
        <p:blipFill>
          <a:blip r:embed="rId2"/>
          <a:srcRect l="31000" r="4499"/>
          <a:stretch>
            <a:fillRect/>
          </a:stretch>
        </p:blipFill>
        <p:spPr bwMode="auto">
          <a:xfrm>
            <a:off x="5429256" y="2071678"/>
            <a:ext cx="371474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ttēlu rezultāti vaicājumam “fishers of men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8715376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dirty="0" smtClean="0"/>
              <a:t>10 Un Jēzus sacīja Sīmanim: "Nebīsties, no šī brīža tu būsi cilvēku zvejnieks.”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57232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i="1" dirty="0" smtClean="0"/>
              <a:t>Cilvēku zvejnieki </a:t>
            </a:r>
            <a:r>
              <a:rPr lang="lv-LV" sz="2800" dirty="0" smtClean="0"/>
              <a:t>– te ir </a:t>
            </a:r>
            <a:r>
              <a:rPr lang="lv-LV" sz="2800" b="1" dirty="0" smtClean="0"/>
              <a:t>saistība</a:t>
            </a:r>
            <a:r>
              <a:rPr lang="lv-LV" sz="2800" dirty="0" smtClean="0"/>
              <a:t> ar iepriekšējo profesiju</a:t>
            </a:r>
          </a:p>
          <a:p>
            <a:pPr>
              <a:buFontTx/>
              <a:buChar char="•"/>
            </a:pPr>
            <a:r>
              <a:rPr lang="lv-LV" sz="2800" b="1" dirty="0" smtClean="0"/>
              <a:t>Kristus vēsts</a:t>
            </a:r>
            <a:r>
              <a:rPr lang="lv-LV" sz="2800" dirty="0" smtClean="0"/>
              <a:t> </a:t>
            </a:r>
            <a:r>
              <a:rPr lang="lv-LV" sz="2800" b="1" dirty="0" smtClean="0"/>
              <a:t>nav</a:t>
            </a:r>
            <a:r>
              <a:rPr lang="lv-LV" sz="2800" dirty="0" smtClean="0"/>
              <a:t> tukšam </a:t>
            </a:r>
            <a:r>
              <a:rPr lang="lv-LV" sz="2800" b="1" dirty="0" smtClean="0"/>
              <a:t>gaisam</a:t>
            </a:r>
            <a:r>
              <a:rPr lang="lv-LV" sz="2800" dirty="0" smtClean="0"/>
              <a:t>, bet </a:t>
            </a:r>
            <a:r>
              <a:rPr lang="lv-LV" sz="2800" b="1" dirty="0" smtClean="0"/>
              <a:t>cilvēkiem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pats </a:t>
            </a:r>
            <a:r>
              <a:rPr lang="lv-LV" sz="2800" b="1" dirty="0" smtClean="0"/>
              <a:t>parāda</a:t>
            </a:r>
            <a:r>
              <a:rPr lang="lv-LV" sz="2800" dirty="0" smtClean="0"/>
              <a:t>, ka </a:t>
            </a:r>
            <a:r>
              <a:rPr lang="lv-LV" sz="2800" b="1" dirty="0" smtClean="0"/>
              <a:t>svarīga</a:t>
            </a:r>
            <a:r>
              <a:rPr lang="lv-LV" sz="2800" dirty="0" smtClean="0"/>
              <a:t> ir ne tikai </a:t>
            </a:r>
            <a:r>
              <a:rPr lang="lv-LV" sz="2800" b="1" dirty="0" smtClean="0"/>
              <a:t>sludināšana</a:t>
            </a:r>
            <a:r>
              <a:rPr lang="lv-LV" sz="2800" dirty="0" smtClean="0"/>
              <a:t>, bet arī </a:t>
            </a:r>
            <a:r>
              <a:rPr lang="lv-LV" sz="2800" b="1" dirty="0" smtClean="0"/>
              <a:t>personīga</a:t>
            </a:r>
            <a:r>
              <a:rPr lang="lv-LV" sz="2800" dirty="0" smtClean="0"/>
              <a:t> </a:t>
            </a:r>
            <a:r>
              <a:rPr lang="lv-LV" sz="2800" b="1" dirty="0" smtClean="0"/>
              <a:t>aicināšana.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Tas ir </a:t>
            </a:r>
            <a:r>
              <a:rPr lang="lv-LV" sz="2800" b="1" dirty="0" smtClean="0"/>
              <a:t>aicinājums</a:t>
            </a:r>
            <a:r>
              <a:rPr lang="lv-LV" sz="2800" dirty="0" smtClean="0"/>
              <a:t> ne tikai apustuļiem, bet </a:t>
            </a:r>
            <a:r>
              <a:rPr lang="lv-LV" sz="2800" b="1" dirty="0" smtClean="0"/>
              <a:t>arī mums!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dirty="0" smtClean="0"/>
              <a:t>11 Izvilkuši laivas krastā, tie pameta visu sekoja Viņam.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00042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dirty="0" smtClean="0"/>
              <a:t>Kas bija </a:t>
            </a:r>
            <a:r>
              <a:rPr lang="lv-LV" sz="2700" b="1" dirty="0" smtClean="0"/>
              <a:t>Jēzū tāds</a:t>
            </a:r>
            <a:r>
              <a:rPr lang="lv-LV" sz="2700" dirty="0" smtClean="0"/>
              <a:t>, ka viņi bija </a:t>
            </a:r>
            <a:r>
              <a:rPr lang="lv-LV" sz="2700" b="1" dirty="0" smtClean="0"/>
              <a:t>gatavi</a:t>
            </a:r>
            <a:r>
              <a:rPr lang="lv-LV" sz="2700" dirty="0" smtClean="0"/>
              <a:t> Viņam tā </a:t>
            </a:r>
            <a:r>
              <a:rPr lang="lv-LV" sz="2700" b="1" dirty="0" smtClean="0"/>
              <a:t>sekot</a:t>
            </a:r>
            <a:r>
              <a:rPr lang="lv-LV" sz="2700" dirty="0" smtClean="0"/>
              <a:t>?</a:t>
            </a:r>
          </a:p>
          <a:p>
            <a:pPr>
              <a:buFontTx/>
              <a:buChar char="•"/>
            </a:pPr>
            <a:r>
              <a:rPr lang="lv-LV" sz="2700" b="1" dirty="0" smtClean="0"/>
              <a:t>Tam</a:t>
            </a:r>
            <a:r>
              <a:rPr lang="lv-LV" sz="2700" dirty="0" smtClean="0"/>
              <a:t> </a:t>
            </a:r>
            <a:r>
              <a:rPr lang="lv-LV" sz="2700" b="1" dirty="0" smtClean="0"/>
              <a:t>viennozīmīgi</a:t>
            </a:r>
            <a:r>
              <a:rPr lang="lv-LV" sz="2700" dirty="0" smtClean="0"/>
              <a:t> ir jābūt kaut kam Jēzus </a:t>
            </a:r>
            <a:r>
              <a:rPr lang="lv-LV" sz="2700" b="1" dirty="0" smtClean="0"/>
              <a:t>personībā</a:t>
            </a:r>
            <a:r>
              <a:rPr lang="lv-LV" sz="2700" dirty="0" smtClean="0"/>
              <a:t>. </a:t>
            </a:r>
          </a:p>
          <a:p>
            <a:pPr>
              <a:buFontTx/>
              <a:buChar char="•"/>
            </a:pPr>
            <a:r>
              <a:rPr lang="lv-LV" sz="2700" dirty="0" smtClean="0"/>
              <a:t>Jēzus </a:t>
            </a:r>
            <a:r>
              <a:rPr lang="lv-LV" sz="2700" b="1" dirty="0" smtClean="0"/>
              <a:t>vīrišķīgā</a:t>
            </a:r>
            <a:r>
              <a:rPr lang="lv-LV" sz="2700" dirty="0" smtClean="0"/>
              <a:t> </a:t>
            </a:r>
            <a:r>
              <a:rPr lang="lv-LV" sz="2700" b="1" dirty="0" smtClean="0"/>
              <a:t>stāja</a:t>
            </a:r>
            <a:r>
              <a:rPr lang="lv-LV" sz="2700" dirty="0" smtClean="0"/>
              <a:t> un </a:t>
            </a:r>
            <a:r>
              <a:rPr lang="lv-LV" sz="2700" b="1" dirty="0" smtClean="0"/>
              <a:t>autoritatīvā</a:t>
            </a:r>
            <a:r>
              <a:rPr lang="lv-LV" sz="2700" dirty="0" smtClean="0"/>
              <a:t> </a:t>
            </a:r>
            <a:r>
              <a:rPr lang="lv-LV" sz="2700" b="1" dirty="0" smtClean="0"/>
              <a:t>attieksme</a:t>
            </a:r>
            <a:r>
              <a:rPr lang="lv-LV" sz="2700" dirty="0" smtClean="0"/>
              <a:t> bija kas tāds, kas viņus nenoliedzami </a:t>
            </a:r>
            <a:r>
              <a:rPr lang="lv-LV" sz="2700" b="1" dirty="0" smtClean="0"/>
              <a:t>ļoti</a:t>
            </a:r>
            <a:r>
              <a:rPr lang="lv-LV" sz="2700" dirty="0" smtClean="0"/>
              <a:t> </a:t>
            </a:r>
            <a:r>
              <a:rPr lang="lv-LV" sz="2700" b="1" dirty="0" smtClean="0"/>
              <a:t>uzrunāja</a:t>
            </a:r>
            <a:r>
              <a:rPr lang="lv-LV" sz="2700" dirty="0" smtClean="0"/>
              <a:t>.</a:t>
            </a:r>
            <a:endParaRPr lang="lv-LV" sz="2700" b="1" dirty="0" smtClean="0"/>
          </a:p>
          <a:p>
            <a:pPr>
              <a:buFontTx/>
              <a:buChar char="•"/>
            </a:pPr>
            <a:r>
              <a:rPr lang="lv-LV" sz="2700" b="1" dirty="0" smtClean="0"/>
              <a:t>Vienreizēja iespēja</a:t>
            </a:r>
            <a:r>
              <a:rPr lang="lv-LV" sz="2700" dirty="0" smtClean="0"/>
              <a:t> viņu dzīvē, kādas </a:t>
            </a:r>
            <a:r>
              <a:rPr lang="lv-LV" sz="2700" b="1" dirty="0" smtClean="0"/>
              <a:t>otras vairs nebūs!</a:t>
            </a:r>
            <a:r>
              <a:rPr lang="lv-LV" sz="2700" dirty="0" smtClean="0"/>
              <a:t> </a:t>
            </a:r>
          </a:p>
          <a:p>
            <a:pPr>
              <a:buFontTx/>
              <a:buChar char="•"/>
            </a:pPr>
            <a:r>
              <a:rPr lang="lv-LV" sz="2700" b="1" dirty="0" smtClean="0"/>
              <a:t>Jēzus</a:t>
            </a:r>
            <a:r>
              <a:rPr lang="lv-LV" sz="2700" dirty="0" smtClean="0"/>
              <a:t> ir īsts </a:t>
            </a:r>
            <a:r>
              <a:rPr lang="lv-LV" sz="2700" b="1" dirty="0" smtClean="0"/>
              <a:t>Meistars</a:t>
            </a:r>
            <a:r>
              <a:rPr lang="lv-LV" sz="2700" dirty="0" smtClean="0"/>
              <a:t>. Viņš saka: </a:t>
            </a:r>
            <a:r>
              <a:rPr lang="lv-LV" sz="2700" i="1" dirty="0" smtClean="0"/>
              <a:t>seko Man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dirty="0" smtClean="0"/>
              <a:t>Mums </a:t>
            </a:r>
            <a:r>
              <a:rPr lang="lv-LV" sz="2700" b="1" dirty="0" smtClean="0"/>
              <a:t>nav divritenis jāizgudro pa jaunu</a:t>
            </a:r>
            <a:r>
              <a:rPr lang="lv-LV" sz="2700" dirty="0" smtClean="0"/>
              <a:t>. </a:t>
            </a:r>
            <a:r>
              <a:rPr lang="lv-LV" sz="2700" b="1" dirty="0" smtClean="0"/>
              <a:t>Nav</a:t>
            </a:r>
            <a:r>
              <a:rPr lang="lv-LV" sz="2700" dirty="0" smtClean="0"/>
              <a:t> uz pasaules </a:t>
            </a:r>
            <a:r>
              <a:rPr lang="lv-LV" sz="2700" b="1" dirty="0" smtClean="0"/>
              <a:t>labāka cilvēku zvejnieka par Jēzu</a:t>
            </a:r>
            <a:r>
              <a:rPr lang="lv-LV" sz="2700" dirty="0" smtClean="0"/>
              <a:t>.</a:t>
            </a:r>
            <a:endParaRPr lang="lv-LV" sz="27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4098" name="Picture 2" descr="Attēlu rezultāti vaicājumam “fishers of men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857628"/>
            <a:ext cx="842968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3074" name="Picture 2" descr="Attēlu rezultāti vaicājumam “fishers of men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822681"/>
            <a:ext cx="8339488" cy="3035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" y="785794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400" dirty="0"/>
              <a:t>Mūsu </a:t>
            </a:r>
            <a:r>
              <a:rPr lang="lv-LV" sz="2400" b="1" dirty="0"/>
              <a:t>meistars</a:t>
            </a:r>
            <a:r>
              <a:rPr lang="lv-LV" sz="2400" dirty="0"/>
              <a:t> Jēzus </a:t>
            </a:r>
            <a:r>
              <a:rPr lang="lv-LV" sz="2400" b="1" dirty="0"/>
              <a:t>Kristus</a:t>
            </a:r>
            <a:r>
              <a:rPr lang="lv-LV" sz="2400" dirty="0"/>
              <a:t> jau pašā savas </a:t>
            </a:r>
            <a:r>
              <a:rPr lang="lv-LV" sz="2400" b="1" dirty="0"/>
              <a:t>kalpošanas</a:t>
            </a:r>
            <a:r>
              <a:rPr lang="lv-LV" sz="2400" dirty="0"/>
              <a:t> </a:t>
            </a:r>
            <a:r>
              <a:rPr lang="lv-LV" sz="2400" b="1" dirty="0"/>
              <a:t>sākumā</a:t>
            </a:r>
            <a:r>
              <a:rPr lang="lv-LV" sz="2400" dirty="0"/>
              <a:t> ļoti </a:t>
            </a:r>
            <a:r>
              <a:rPr lang="lv-LV" sz="2400" b="1" dirty="0"/>
              <a:t>izteikti</a:t>
            </a:r>
            <a:r>
              <a:rPr lang="lv-LV" sz="2400" dirty="0"/>
              <a:t> </a:t>
            </a:r>
            <a:r>
              <a:rPr lang="lv-LV" sz="2400" b="1" dirty="0"/>
              <a:t>parāda</a:t>
            </a:r>
            <a:r>
              <a:rPr lang="lv-LV" sz="2400" dirty="0"/>
              <a:t> mums visu Kristīgās </a:t>
            </a:r>
            <a:r>
              <a:rPr lang="lv-LV" sz="2400" b="1" dirty="0"/>
              <a:t>Baznīcas būtību</a:t>
            </a:r>
            <a:r>
              <a:rPr lang="lv-LV" sz="2400" dirty="0"/>
              <a:t> </a:t>
            </a:r>
            <a:r>
              <a:rPr lang="lv-LV" sz="2400" dirty="0" smtClean="0"/>
              <a:t>– </a:t>
            </a:r>
            <a:r>
              <a:rPr lang="lv-LV" sz="2400" b="1" dirty="0" smtClean="0"/>
              <a:t>aicināt jaunus Kristus mācekļus.</a:t>
            </a:r>
            <a:r>
              <a:rPr lang="lv-LV" sz="2400" dirty="0" smtClean="0"/>
              <a:t> 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lv-LV" sz="2400" dirty="0"/>
              <a:t>Jēzus nāk, </a:t>
            </a:r>
            <a:r>
              <a:rPr lang="lv-LV" sz="2400" b="1" dirty="0"/>
              <a:t>aicina parastus zvejniekus</a:t>
            </a:r>
            <a:r>
              <a:rPr lang="lv-LV" sz="2400" dirty="0"/>
              <a:t>, lai tie </a:t>
            </a:r>
            <a:r>
              <a:rPr lang="lv-LV" sz="2400" b="1" dirty="0"/>
              <a:t>kļūtu par</a:t>
            </a:r>
            <a:r>
              <a:rPr lang="lv-LV" sz="2400" dirty="0"/>
              <a:t> Viņa </a:t>
            </a:r>
            <a:r>
              <a:rPr lang="lv-LV" sz="2400" b="1" dirty="0"/>
              <a:t>mācekļiem.</a:t>
            </a:r>
            <a:r>
              <a:rPr lang="lv-LV" sz="2400" dirty="0"/>
              <a:t> </a:t>
            </a:r>
          </a:p>
          <a:p>
            <a:pPr>
              <a:buFont typeface="Arial" charset="0"/>
              <a:buChar char="•"/>
            </a:pPr>
            <a:r>
              <a:rPr lang="lv-LV" sz="2400" b="1" dirty="0"/>
              <a:t>Meistars</a:t>
            </a:r>
            <a:r>
              <a:rPr lang="lv-LV" sz="2400" dirty="0"/>
              <a:t> </a:t>
            </a:r>
            <a:r>
              <a:rPr lang="lv-LV" sz="2400" b="1" dirty="0"/>
              <a:t>rāda arī mums</a:t>
            </a:r>
            <a:r>
              <a:rPr lang="lv-LV" sz="2400" dirty="0"/>
              <a:t>, </a:t>
            </a:r>
            <a:r>
              <a:rPr lang="lv-LV" sz="2400" b="1" dirty="0"/>
              <a:t>kā</a:t>
            </a:r>
            <a:r>
              <a:rPr lang="lv-LV" sz="2400" dirty="0"/>
              <a:t> mums </a:t>
            </a:r>
            <a:r>
              <a:rPr lang="lv-LV" sz="2400" b="1" dirty="0" smtClean="0"/>
              <a:t>aicināt</a:t>
            </a:r>
            <a:r>
              <a:rPr lang="lv-LV" sz="2400" dirty="0" smtClean="0"/>
              <a:t> </a:t>
            </a:r>
            <a:r>
              <a:rPr lang="lv-LV" sz="2400" dirty="0"/>
              <a:t>jaunus </a:t>
            </a:r>
            <a:r>
              <a:rPr lang="lv-LV" sz="2400" b="1" dirty="0"/>
              <a:t>mācekļus</a:t>
            </a:r>
            <a:r>
              <a:rPr lang="lv-LV" sz="2400" dirty="0"/>
              <a:t> caur Savu </a:t>
            </a:r>
            <a:r>
              <a:rPr lang="lv-LV" sz="2400" b="1" dirty="0" smtClean="0"/>
              <a:t>priekšzīmi</a:t>
            </a:r>
            <a:r>
              <a:rPr lang="lv-LV" sz="2400" dirty="0" smtClean="0"/>
              <a:t>, katram </a:t>
            </a:r>
            <a:r>
              <a:rPr lang="lv-LV" sz="2400" b="1" dirty="0" smtClean="0"/>
              <a:t>pieejot individuāli </a:t>
            </a:r>
            <a:r>
              <a:rPr lang="lv-LV" sz="2400" dirty="0" smtClean="0"/>
              <a:t>viņa </a:t>
            </a:r>
            <a:r>
              <a:rPr lang="lv-LV" sz="2400" b="1" dirty="0" smtClean="0"/>
              <a:t>vajadzībās</a:t>
            </a:r>
            <a:r>
              <a:rPr lang="lv-LV" sz="2400" dirty="0" smtClean="0"/>
              <a:t>.</a:t>
            </a:r>
            <a:r>
              <a:rPr lang="lv-LV" sz="2400" b="1" dirty="0" smtClean="0"/>
              <a:t> </a:t>
            </a:r>
            <a:r>
              <a:rPr lang="lv-LV" sz="2400" dirty="0"/>
              <a:t>Āmen</a:t>
            </a:r>
            <a:endParaRPr lang="lv-LV" sz="3200" dirty="0"/>
          </a:p>
          <a:p>
            <a:pPr>
              <a:buFontTx/>
              <a:buChar char="•"/>
            </a:pPr>
            <a:endParaRPr lang="lv-LV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954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Lk.5:1-11 Mācekļu aicināšana</vt:lpstr>
      <vt:lpstr>Lk.5:1-11 Mācekļu aicināšana</vt:lpstr>
      <vt:lpstr>Slide 3</vt:lpstr>
      <vt:lpstr>Slide 4</vt:lpstr>
      <vt:lpstr>Slide 5</vt:lpstr>
      <vt:lpstr>Slide 6</vt:lpstr>
      <vt:lpstr>Slide 7</vt:lpstr>
      <vt:lpstr>Slide 8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</cp:lastModifiedBy>
  <cp:revision>95</cp:revision>
  <dcterms:created xsi:type="dcterms:W3CDTF">2010-10-07T14:46:11Z</dcterms:created>
  <dcterms:modified xsi:type="dcterms:W3CDTF">2019-02-09T11:36:37Z</dcterms:modified>
</cp:coreProperties>
</file>