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93" r:id="rId3"/>
    <p:sldId id="284" r:id="rId4"/>
    <p:sldId id="282" r:id="rId5"/>
    <p:sldId id="268" r:id="rId6"/>
    <p:sldId id="296" r:id="rId7"/>
    <p:sldId id="297" r:id="rId8"/>
    <p:sldId id="286" r:id="rId9"/>
    <p:sldId id="294" r:id="rId10"/>
    <p:sldId id="298" r:id="rId11"/>
    <p:sldId id="281" r:id="rId12"/>
    <p:sldId id="295" r:id="rId13"/>
    <p:sldId id="279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09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>
            <a:lvl1pPr defTabSz="914291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48" y="0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>
            <a:lvl1pPr algn="r" defTabSz="914291" eaLnBrk="0" hangingPunct="0">
              <a:defRPr sz="1200"/>
            </a:lvl1pPr>
          </a:lstStyle>
          <a:p>
            <a:pPr>
              <a:defRPr/>
            </a:pPr>
            <a:fld id="{B60098B4-6C04-420A-9FB6-BCB1E119904E}" type="datetimeFigureOut">
              <a:rPr lang="lv-LV"/>
              <a:pPr>
                <a:defRPr/>
              </a:pPr>
              <a:t>23.12.2023</a:t>
            </a:fld>
            <a:endParaRPr lang="lv-LV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978" y="4715390"/>
            <a:ext cx="5439719" cy="446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noProof="0" smtClean="0"/>
              <a:t>Click to edit Master text styles</a:t>
            </a:r>
          </a:p>
          <a:p>
            <a:pPr lvl="1"/>
            <a:r>
              <a:rPr lang="lv-LV" noProof="0" smtClean="0"/>
              <a:t>Second level</a:t>
            </a:r>
          </a:p>
          <a:p>
            <a:pPr lvl="2"/>
            <a:r>
              <a:rPr lang="lv-LV" noProof="0" smtClean="0"/>
              <a:t>Third level</a:t>
            </a:r>
          </a:p>
          <a:p>
            <a:pPr lvl="3"/>
            <a:r>
              <a:rPr lang="lv-LV" noProof="0" smtClean="0"/>
              <a:t>Fourth level</a:t>
            </a:r>
          </a:p>
          <a:p>
            <a:pPr lvl="4"/>
            <a:r>
              <a:rPr lang="lv-LV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7622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b" anchorCtr="0" compatLnSpc="1">
            <a:prstTxWarp prst="textNoShape">
              <a:avLst/>
            </a:prstTxWarp>
          </a:bodyPr>
          <a:lstStyle>
            <a:lvl1pPr defTabSz="914291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48" y="9427622"/>
            <a:ext cx="2946448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8" rIns="91438" bIns="45718" numCol="1" anchor="b" anchorCtr="0" compatLnSpc="1">
            <a:prstTxWarp prst="textNoShape">
              <a:avLst/>
            </a:prstTxWarp>
          </a:bodyPr>
          <a:lstStyle>
            <a:lvl1pPr algn="r" defTabSz="914291" eaLnBrk="0" hangingPunct="0">
              <a:defRPr sz="1200"/>
            </a:lvl1pPr>
          </a:lstStyle>
          <a:p>
            <a:pPr>
              <a:defRPr/>
            </a:pPr>
            <a:fld id="{CB72A42B-93EB-4B11-BFF1-8A86C437568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45805-97DC-4935-8ACD-74F844BA2B2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434C2-D9F7-4C65-98F1-0B918B92877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D5C1-C9E1-4DAB-83AB-ADF9D806C4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95871-FDEE-4C88-8C6C-AAE72AD6903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5402A-1147-4EAA-B7C0-C12BE755CC2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0A9FC-7129-4970-8FB5-C01D31889AC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8E9A5-D4EA-4715-BD86-3C92136010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25718-0065-487E-9962-901CBF8E64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D2C82-4503-4865-BC9F-0264621A17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F4798-3108-4C36-A6E1-E8979B9F566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02963-961C-4D90-B2E8-F218AD24857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781075-7054-46DB-85A5-920F2D0804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163513"/>
            <a:ext cx="8229600" cy="836612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Lk.2:4-14 Jēzus piedzimšana</a:t>
            </a: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04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02158C-99A8-4C5B-AFC2-75088FC89EB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8" name="irc_mi" descr="Christm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71546"/>
            <a:ext cx="858093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25.dec.2023.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688"/>
            <a:ext cx="9144000" cy="69215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Jēzus nāca, lai nestu ļaudīm </a:t>
            </a:r>
            <a:br>
              <a:rPr lang="lv-LV" sz="3600" b="1" dirty="0" smtClean="0">
                <a:solidFill>
                  <a:schemeClr val="tx1"/>
                </a:solidFill>
              </a:rPr>
            </a:br>
            <a:r>
              <a:rPr lang="lv-LV" sz="6600" b="1" dirty="0" smtClean="0">
                <a:solidFill>
                  <a:schemeClr val="tx1"/>
                </a:solidFill>
              </a:rPr>
              <a:t>piedošanu</a:t>
            </a:r>
            <a:endParaRPr lang="lv-LV" sz="6600" b="1" dirty="0" smtClean="0">
              <a:solidFill>
                <a:schemeClr val="tx1"/>
              </a:solidFill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1026" name="Picture 2" descr="Wērmeļmeita: Piena rīt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643063"/>
          </a:xfrm>
        </p:spPr>
        <p:txBody>
          <a:bodyPr/>
          <a:lstStyle/>
          <a:p>
            <a:pPr algn="just"/>
            <a:r>
              <a:rPr lang="lv-LV" sz="2600" i="1" smtClean="0"/>
              <a:t>12 Lūk jums šī zīme: jūs atradīsiet bērniņu autos ietītu un silē gulošu.“ 13 Un piepeši tur pie eņģeļa bija redzama debespulku draudze; tie slavēja Dievu un sacīja: 14 "Gods Dievam augstībā, un miers virs zemes cilvēkiem, pie kā Viņam labs prāts."</a:t>
            </a:r>
            <a:endParaRPr lang="en-US" sz="2600" i="1" smtClean="0"/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96CCDF-8146-43E7-B24C-B11C4A4228F7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10248" name="Picture 8" descr="http://www.basicchristian.org/christmas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7958"/>
            <a:ext cx="9144000" cy="4860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 flipH="1">
            <a:off x="0" y="2276872"/>
            <a:ext cx="4427984" cy="122413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Gods Dievam augstībā!</a:t>
            </a:r>
            <a:endParaRPr lang="lv-LV" sz="3600" b="1" dirty="0">
              <a:solidFill>
                <a:schemeClr val="tx1"/>
              </a:solidFill>
            </a:endParaRPr>
          </a:p>
        </p:txBody>
      </p:sp>
      <p:sp>
        <p:nvSpPr>
          <p:cNvPr id="12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>
            <a:off x="4572000" y="1700808"/>
            <a:ext cx="5364088" cy="1224136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Miers virs zemes cilvēkiem</a:t>
            </a:r>
            <a:endParaRPr lang="lv-LV" sz="3600" b="1" dirty="0">
              <a:solidFill>
                <a:schemeClr val="tx1"/>
              </a:solidFill>
            </a:endParaRPr>
          </a:p>
        </p:txBody>
      </p:sp>
      <p:sp>
        <p:nvSpPr>
          <p:cNvPr id="13" name="Speech Bubble: Oval 7">
            <a:extLst>
              <a:ext uri="{FF2B5EF4-FFF2-40B4-BE49-F238E27FC236}">
                <a16:creationId xmlns:a16="http://schemas.microsoft.com/office/drawing/2014/main" xmlns="" id="{CC9677EA-954C-47FC-9EC0-C1BF0E8EBCDD}"/>
              </a:ext>
            </a:extLst>
          </p:cNvPr>
          <p:cNvSpPr/>
          <p:nvPr/>
        </p:nvSpPr>
        <p:spPr>
          <a:xfrm>
            <a:off x="4139952" y="5013176"/>
            <a:ext cx="5004048" cy="129614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Pie kā Dievam labs prāts</a:t>
            </a:r>
            <a:endParaRPr lang="lv-LV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936080"/>
            <a:ext cx="8820472" cy="4869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692696"/>
            <a:ext cx="9144000" cy="100811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Cik </a:t>
            </a:r>
            <a:r>
              <a:rPr lang="lv-LV" sz="3200" b="1" dirty="0" smtClean="0">
                <a:solidFill>
                  <a:schemeClr val="tx1"/>
                </a:solidFill>
              </a:rPr>
              <a:t>vienkārši uz zemes </a:t>
            </a:r>
            <a:r>
              <a:rPr lang="lv-LV" sz="3200" dirty="0" smtClean="0">
                <a:solidFill>
                  <a:schemeClr val="tx1"/>
                </a:solidFill>
              </a:rPr>
              <a:t>izskatās lietas, kas </a:t>
            </a:r>
            <a:r>
              <a:rPr lang="lv-LV" sz="3200" b="1" dirty="0" smtClean="0">
                <a:solidFill>
                  <a:schemeClr val="tx1"/>
                </a:solidFill>
              </a:rPr>
              <a:t>Dievam ir lielas, </a:t>
            </a:r>
            <a:r>
              <a:rPr lang="lv-LV" sz="3200" dirty="0" smtClean="0">
                <a:solidFill>
                  <a:schemeClr val="tx1"/>
                </a:solidFill>
              </a:rPr>
              <a:t>nozīmīgas!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2636912"/>
            <a:ext cx="3923928" cy="2160240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Kamēr </a:t>
            </a:r>
            <a:r>
              <a:rPr lang="lv-LV" sz="3600" b="1" dirty="0" smtClean="0">
                <a:solidFill>
                  <a:schemeClr val="tx1"/>
                </a:solidFill>
              </a:rPr>
              <a:t>virs zemes </a:t>
            </a:r>
            <a:r>
              <a:rPr lang="lv-LV" sz="3600" dirty="0" smtClean="0">
                <a:solidFill>
                  <a:schemeClr val="tx1"/>
                </a:solidFill>
              </a:rPr>
              <a:t>Jēzus atnākšana tiek </a:t>
            </a:r>
            <a:r>
              <a:rPr lang="lv-LV" sz="3600" b="1" dirty="0" smtClean="0">
                <a:solidFill>
                  <a:schemeClr val="tx1"/>
                </a:solidFill>
              </a:rPr>
              <a:t>nicināta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39552" y="5445224"/>
            <a:ext cx="6624736" cy="100811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Debesīs</a:t>
            </a:r>
            <a:r>
              <a:rPr lang="lv-LV" sz="3600" dirty="0" smtClean="0">
                <a:solidFill>
                  <a:schemeClr val="tx1"/>
                </a:solidFill>
              </a:rPr>
              <a:t> tā tiek </a:t>
            </a:r>
            <a:r>
              <a:rPr lang="lv-LV" sz="3600" b="1" dirty="0" smtClean="0">
                <a:solidFill>
                  <a:schemeClr val="tx1"/>
                </a:solidFill>
              </a:rPr>
              <a:t>svinēta</a:t>
            </a:r>
            <a:r>
              <a:rPr lang="lv-LV" sz="3600" dirty="0" smtClean="0">
                <a:solidFill>
                  <a:schemeClr val="tx1"/>
                </a:solidFill>
              </a:rPr>
              <a:t> un </a:t>
            </a:r>
            <a:r>
              <a:rPr lang="lv-LV" sz="3600" b="1" dirty="0" smtClean="0">
                <a:solidFill>
                  <a:schemeClr val="tx1"/>
                </a:solidFill>
              </a:rPr>
              <a:t>1000x godināta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D1991C-E1B9-4433-9186-E424A071D7EF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63513"/>
            <a:ext cx="8229600" cy="836612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Lk.2:4-14 Jēzus piedzimšana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928688"/>
            <a:ext cx="9288463" cy="5929312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lv-LV" sz="2600" dirty="0" smtClean="0"/>
              <a:t>    4 Arī Jāzeps no Galilejas, no </a:t>
            </a:r>
            <a:r>
              <a:rPr lang="lv-LV" sz="2600" dirty="0" err="1" smtClean="0"/>
              <a:t>Nacaretes</a:t>
            </a:r>
            <a:r>
              <a:rPr lang="lv-LV" sz="2600" dirty="0" smtClean="0"/>
              <a:t> pilsētas, gāja uz Jūdeju, uz Dāvida pilsētu, ko sauc </a:t>
            </a:r>
            <a:r>
              <a:rPr lang="lv-LV" sz="2600" dirty="0" err="1" smtClean="0"/>
              <a:t>Bētleme</a:t>
            </a:r>
            <a:r>
              <a:rPr lang="lv-LV" sz="2600" dirty="0" smtClean="0"/>
              <a:t>, tāpēc ka viņš bija no Dāvida nama un dzimtas, 5 lai tiktu pierakstīts kopā ar Mariju, savu saderināto sievu, kas bija grūta. 6 Un, viņiem tur esot, viņai laiks pienāca dzemdēt. 7 Un viņa dzemdēja Dēlu, savu pirmdzimto, ietina Viņu autiņos un guldīja silē, jo tiem nebija vietas augšistabā. 8 Tajā pašā apvidū gani nomodā zem klajas debess sargāja savus ganāmpulkus. 9 Un Kunga eņģelis tiem piestājās, un Tā Kunga godība viņus apmirdzēja, un tie ļoti izbijās. 10 Un Eņģelis tiem sacīja: "Nebīstieties, redziet, es jums pasludinu lielu prieku, kas būs visiem ļaudīm, 11 jo jums šodien Dāvida pilsētā ir dzimis Pestītājs, kas ir Kristus, Tas Kungs. 12 Lūk jums šī zīme: jūs atradīsiet bērniņu autos ietītu un silē gulošu.“ 13 Un piepeši tur pie eņģeļa bija redzama </a:t>
            </a:r>
            <a:r>
              <a:rPr lang="lv-LV" sz="2600" dirty="0" err="1" smtClean="0"/>
              <a:t>debespulku</a:t>
            </a:r>
            <a:r>
              <a:rPr lang="lv-LV" sz="2600" dirty="0" smtClean="0"/>
              <a:t> draudze; tie slavēja Dievu un sacīja: 14 "Gods Dievam augstībā, un miers virs zemes cilvēkiem, pie kā Viņam labs prāts."</a:t>
            </a: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pic>
        <p:nvPicPr>
          <p:cNvPr id="3077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04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2D090-A705-49B9-AD43-AA44BFD30A37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25.dec.2023.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 Jēzus piedzimšana tiek uztverta?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1412776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Virs zemes</a:t>
            </a:r>
            <a:endParaRPr lang="lv-LV" sz="3600" b="1" dirty="0"/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8" name="Down Arrow 7"/>
          <p:cNvSpPr/>
          <p:nvPr/>
        </p:nvSpPr>
        <p:spPr>
          <a:xfrm rot="2141822">
            <a:off x="2116099" y="768385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9590163">
            <a:off x="5786978" y="761089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7195" r="7904"/>
          <a:stretch>
            <a:fillRect/>
          </a:stretch>
        </p:blipFill>
        <p:spPr bwMode="auto">
          <a:xfrm>
            <a:off x="4895528" y="2060848"/>
            <a:ext cx="4248472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932040" y="1412776"/>
            <a:ext cx="3995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Debesu valstībā</a:t>
            </a:r>
            <a:endParaRPr lang="lv-LV" sz="3600" b="1" dirty="0"/>
          </a:p>
        </p:txBody>
      </p:sp>
      <p:pic>
        <p:nvPicPr>
          <p:cNvPr id="3076" name="Picture 4" descr="Questions People Have About the Birth of Jesus - LetterP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668011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214438"/>
          </a:xfrm>
        </p:spPr>
        <p:txBody>
          <a:bodyPr/>
          <a:lstStyle/>
          <a:p>
            <a:pPr algn="just"/>
            <a:r>
              <a:rPr lang="lv-LV" sz="2600" i="1" smtClean="0"/>
              <a:t>4 Arī Jāzeps no Galilejas, no Nacaretes pilsētas, gāja uz Jūdeju, uz Dāvida pilsētu, ko sauc Bētleme, tāpēc ka viņš bija no Dāvida nama un dzimtas, 5 lai tiktu pierakstīts kopā ar Mariju, savu saderināto sievu, kas bija grūta.</a:t>
            </a:r>
            <a:endParaRPr lang="en-US" sz="2600" i="1" smtClean="0"/>
          </a:p>
        </p:txBody>
      </p:sp>
      <p:sp>
        <p:nvSpPr>
          <p:cNvPr id="6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DBAF1E-DD74-4B17-8D8B-3E7ED5484752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8194" name="Picture 2" descr="The Chronicles of Mary and Joseph: An Angel Comes to Galilee – Christmas is  Coming 10 | Meridian Magaz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1160"/>
            <a:ext cx="9144000" cy="5064224"/>
          </a:xfrm>
          <a:prstGeom prst="rect">
            <a:avLst/>
          </a:prstGeom>
          <a:noFill/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5496" y="1700808"/>
            <a:ext cx="7920880" cy="100811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Cik </a:t>
            </a:r>
            <a:r>
              <a:rPr lang="lv-LV" sz="2800" b="1" dirty="0" smtClean="0">
                <a:solidFill>
                  <a:schemeClr val="tx1"/>
                </a:solidFill>
              </a:rPr>
              <a:t>vienkārši uz zemes </a:t>
            </a:r>
            <a:r>
              <a:rPr lang="lv-LV" sz="2800" dirty="0" smtClean="0">
                <a:solidFill>
                  <a:schemeClr val="tx1"/>
                </a:solidFill>
              </a:rPr>
              <a:t>izskatās lietas, kas </a:t>
            </a:r>
            <a:r>
              <a:rPr lang="lv-LV" sz="2800" b="1" dirty="0" smtClean="0">
                <a:solidFill>
                  <a:schemeClr val="tx1"/>
                </a:solidFill>
              </a:rPr>
              <a:t>Dievam ir lielas, </a:t>
            </a:r>
            <a:r>
              <a:rPr lang="lv-LV" sz="2800" dirty="0" smtClean="0">
                <a:solidFill>
                  <a:schemeClr val="tx1"/>
                </a:solidFill>
              </a:rPr>
              <a:t>nozīmīgas!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192219C9-2F78-4012-81D0-33D71737AF3C}"/>
              </a:ext>
            </a:extLst>
          </p:cNvPr>
          <p:cNvSpPr/>
          <p:nvPr/>
        </p:nvSpPr>
        <p:spPr>
          <a:xfrm>
            <a:off x="3212232" y="4992007"/>
            <a:ext cx="5931768" cy="1865993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Marija</a:t>
            </a:r>
            <a:r>
              <a:rPr lang="lv-LV" sz="2800" dirty="0" smtClean="0">
                <a:solidFill>
                  <a:schemeClr val="tx1"/>
                </a:solidFill>
              </a:rPr>
              <a:t> </a:t>
            </a:r>
            <a:r>
              <a:rPr lang="lv-LV" sz="2800" b="1" dirty="0" smtClean="0">
                <a:solidFill>
                  <a:schemeClr val="tx1"/>
                </a:solidFill>
              </a:rPr>
              <a:t>nabadzīga</a:t>
            </a:r>
            <a:r>
              <a:rPr lang="lv-LV" sz="2800" dirty="0" smtClean="0">
                <a:solidFill>
                  <a:schemeClr val="tx1"/>
                </a:solidFill>
              </a:rPr>
              <a:t> jauna sieviete stāvoklī. Nevienam nav zināms </a:t>
            </a:r>
            <a:r>
              <a:rPr lang="lv-LV" sz="2800" b="1" dirty="0" smtClean="0">
                <a:solidFill>
                  <a:schemeClr val="tx1"/>
                </a:solidFill>
              </a:rPr>
              <a:t>lielais brīnums</a:t>
            </a:r>
            <a:r>
              <a:rPr lang="lv-LV" sz="2800" dirty="0" smtClean="0">
                <a:solidFill>
                  <a:schemeClr val="tx1"/>
                </a:solidFill>
              </a:rPr>
              <a:t>, ko viņa nes sevī!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4499992" y="3068960"/>
            <a:ext cx="4644008" cy="1425914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Viņa būtu </a:t>
            </a:r>
            <a:r>
              <a:rPr lang="lv-LV" sz="2800" b="1" dirty="0" smtClean="0">
                <a:solidFill>
                  <a:schemeClr val="tx1"/>
                </a:solidFill>
              </a:rPr>
              <a:t>cienīga</a:t>
            </a:r>
            <a:r>
              <a:rPr lang="lv-LV" sz="2800" dirty="0" smtClean="0">
                <a:solidFill>
                  <a:schemeClr val="tx1"/>
                </a:solidFill>
              </a:rPr>
              <a:t> sēdēt </a:t>
            </a:r>
            <a:r>
              <a:rPr lang="lv-LV" sz="2800" b="1" dirty="0" smtClean="0">
                <a:solidFill>
                  <a:schemeClr val="tx1"/>
                </a:solidFill>
              </a:rPr>
              <a:t>zelta ratos</a:t>
            </a:r>
            <a:r>
              <a:rPr lang="lv-LV" sz="2800" dirty="0" smtClean="0">
                <a:solidFill>
                  <a:schemeClr val="tx1"/>
                </a:solidFill>
              </a:rPr>
              <a:t>, bet viņai </a:t>
            </a:r>
            <a:r>
              <a:rPr lang="lv-LV" sz="2800" b="1" dirty="0" smtClean="0">
                <a:solidFill>
                  <a:schemeClr val="tx1"/>
                </a:solidFill>
              </a:rPr>
              <a:t>jāiet kājām</a:t>
            </a:r>
            <a:r>
              <a:rPr lang="lv-LV" sz="28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50018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smtClean="0"/>
              <a:t>    </a:t>
            </a:r>
            <a:r>
              <a:rPr lang="lv-LV" sz="2800" i="1" smtClean="0"/>
              <a:t>6 Un, viņiem tur esot, viņai laiks pienāca dzemdēt. 7 Un viņa dzemdēja Dēlu, savu pirmdzimto, ietina Viņu autiņos un guldīja silē, jo tiem nebija vietas augšistabā.</a:t>
            </a:r>
            <a:endParaRPr lang="lv-LV" sz="2600" i="1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5FFFC-D318-47B3-B375-BD98F9A5B76D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0" name="Picture 2" descr="The Birth of Jesus is not a Fairytale! – Archdiocese of Mal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6050"/>
            <a:ext cx="9143999" cy="5401949"/>
          </a:xfrm>
          <a:prstGeom prst="rect">
            <a:avLst/>
          </a:prstGeom>
          <a:noFill/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4067944" y="1556792"/>
            <a:ext cx="5076056" cy="122413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Kad viņi nonāk </a:t>
            </a:r>
            <a:r>
              <a:rPr lang="lv-LV" sz="2800" dirty="0" err="1" smtClean="0">
                <a:solidFill>
                  <a:schemeClr val="tx1"/>
                </a:solidFill>
              </a:rPr>
              <a:t>Betlemē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visi tur ir svarīgāki par viņiem</a:t>
            </a:r>
            <a:r>
              <a:rPr lang="lv-LV" sz="2800" dirty="0" smtClean="0">
                <a:solidFill>
                  <a:schemeClr val="tx1"/>
                </a:solidFill>
              </a:rPr>
              <a:t>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923928" y="5805264"/>
            <a:ext cx="5220072" cy="86409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Lopu kūts </a:t>
            </a:r>
            <a:r>
              <a:rPr lang="lv-LV" sz="2800" dirty="0" smtClean="0">
                <a:solidFill>
                  <a:schemeClr val="tx1"/>
                </a:solidFill>
              </a:rPr>
              <a:t>ir viņu </a:t>
            </a:r>
            <a:r>
              <a:rPr lang="lv-LV" sz="2800" b="1" dirty="0" smtClean="0">
                <a:solidFill>
                  <a:schemeClr val="tx1"/>
                </a:solidFill>
              </a:rPr>
              <a:t>galds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istaba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guļvieta</a:t>
            </a:r>
            <a:r>
              <a:rPr lang="lv-LV" sz="2800" dirty="0" smtClean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4941168"/>
            <a:ext cx="3851920" cy="172819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Bet vai </a:t>
            </a:r>
            <a:r>
              <a:rPr lang="lv-LV" sz="2800" b="1" dirty="0" smtClean="0">
                <a:solidFill>
                  <a:schemeClr val="tx1"/>
                </a:solidFill>
              </a:rPr>
              <a:t>tagad</a:t>
            </a:r>
            <a:r>
              <a:rPr lang="lv-LV" sz="2800" dirty="0" smtClean="0">
                <a:solidFill>
                  <a:schemeClr val="tx1"/>
                </a:solidFill>
              </a:rPr>
              <a:t> Marijai un Jāzepam </a:t>
            </a:r>
            <a:r>
              <a:rPr lang="lv-LV" sz="2800" b="1" dirty="0" smtClean="0">
                <a:solidFill>
                  <a:schemeClr val="tx1"/>
                </a:solidFill>
              </a:rPr>
              <a:t>kas pietrūkst</a:t>
            </a:r>
            <a:r>
              <a:rPr lang="lv-LV" sz="2800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The Prophetic Purpose You Likely Never Knew About Jesus' Birth in Bethlehem  - Charisma Magazine"/>
          <p:cNvPicPr>
            <a:picLocks noChangeAspect="1" noChangeArrowheads="1"/>
          </p:cNvPicPr>
          <p:nvPr/>
        </p:nvPicPr>
        <p:blipFill>
          <a:blip r:embed="rId2" cstate="print"/>
          <a:srcRect r="8309"/>
          <a:stretch>
            <a:fillRect/>
          </a:stretch>
        </p:blipFill>
        <p:spPr bwMode="auto">
          <a:xfrm>
            <a:off x="0" y="692697"/>
            <a:ext cx="9144000" cy="6165304"/>
          </a:xfrm>
          <a:prstGeom prst="rect">
            <a:avLst/>
          </a:prstGeom>
          <a:noFill/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Vai pasaule atpazina Dieva Dēlu?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39552" y="764704"/>
            <a:ext cx="7920880" cy="1296144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Pasaule</a:t>
            </a:r>
            <a:r>
              <a:rPr lang="lv-LV" sz="2800" dirty="0" smtClean="0">
                <a:solidFill>
                  <a:schemeClr val="tx1"/>
                </a:solidFill>
              </a:rPr>
              <a:t> pat ar vislielāko </a:t>
            </a:r>
            <a:r>
              <a:rPr lang="lv-LV" sz="2800" b="1" dirty="0" smtClean="0">
                <a:solidFill>
                  <a:schemeClr val="tx1"/>
                </a:solidFill>
              </a:rPr>
              <a:t>gudrību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zināšanām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darbiem</a:t>
            </a:r>
            <a:r>
              <a:rPr lang="lv-LV" sz="2800" dirty="0" smtClean="0">
                <a:solidFill>
                  <a:schemeClr val="tx1"/>
                </a:solidFill>
              </a:rPr>
              <a:t> nespēja </a:t>
            </a:r>
            <a:r>
              <a:rPr lang="lv-LV" sz="2800" b="1" dirty="0" smtClean="0">
                <a:solidFill>
                  <a:schemeClr val="tx1"/>
                </a:solidFill>
              </a:rPr>
              <a:t>atpazīt  RADĪTĀJA  DĒLU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2924944"/>
            <a:ext cx="3923928" cy="338437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Jēzum bija jāpiedzimst </a:t>
            </a:r>
            <a:r>
              <a:rPr lang="lv-LV" sz="2800" b="1" dirty="0" smtClean="0">
                <a:solidFill>
                  <a:schemeClr val="tx1"/>
                </a:solidFill>
              </a:rPr>
              <a:t>aukstā ziemā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svešā zemē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nabadzīgos</a:t>
            </a:r>
            <a:r>
              <a:rPr lang="lv-LV" sz="2800" dirty="0" smtClean="0">
                <a:solidFill>
                  <a:schemeClr val="tx1"/>
                </a:solidFill>
              </a:rPr>
              <a:t>, </a:t>
            </a:r>
            <a:r>
              <a:rPr lang="lv-LV" sz="2800" b="1" dirty="0" smtClean="0">
                <a:solidFill>
                  <a:schemeClr val="tx1"/>
                </a:solidFill>
              </a:rPr>
              <a:t>nožēlojamos</a:t>
            </a:r>
          </a:p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apstākļos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Debesis gavilē par Pestītāja nākšanu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FA4784-9EED-43E1-A033-ACEC5C9DB0FD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7" name="Picture 2" descr="Angels Photo: Angels With The Baby Jesus | Feliz navidad jesús, Oración  navideña, Cumpleaños de jesús"/>
          <p:cNvPicPr>
            <a:picLocks noChangeAspect="1" noChangeArrowheads="1"/>
          </p:cNvPicPr>
          <p:nvPr/>
        </p:nvPicPr>
        <p:blipFill>
          <a:blip r:embed="rId2" cstate="print"/>
          <a:srcRect l="-709" r="-21"/>
          <a:stretch>
            <a:fillRect/>
          </a:stretch>
        </p:blipFill>
        <p:spPr bwMode="auto">
          <a:xfrm>
            <a:off x="0" y="908720"/>
            <a:ext cx="914400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72008" y="2060848"/>
            <a:ext cx="3419872" cy="172819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Kamēr </a:t>
            </a:r>
            <a:r>
              <a:rPr lang="lv-LV" sz="2800" b="1" dirty="0" smtClean="0">
                <a:solidFill>
                  <a:schemeClr val="tx1"/>
                </a:solidFill>
              </a:rPr>
              <a:t>virs zemes </a:t>
            </a:r>
            <a:r>
              <a:rPr lang="lv-LV" sz="2800" dirty="0" smtClean="0">
                <a:solidFill>
                  <a:schemeClr val="tx1"/>
                </a:solidFill>
              </a:rPr>
              <a:t>Jēzus atnākšana tiek </a:t>
            </a:r>
            <a:r>
              <a:rPr lang="lv-LV" sz="2800" b="1" dirty="0" smtClean="0">
                <a:solidFill>
                  <a:schemeClr val="tx1"/>
                </a:solidFill>
              </a:rPr>
              <a:t>nicināta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5436096" y="2276872"/>
            <a:ext cx="3635896" cy="136815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Debesīs</a:t>
            </a:r>
            <a:r>
              <a:rPr lang="lv-LV" sz="2800" dirty="0" smtClean="0">
                <a:solidFill>
                  <a:schemeClr val="tx1"/>
                </a:solidFill>
              </a:rPr>
              <a:t> tā tiek </a:t>
            </a:r>
            <a:r>
              <a:rPr lang="lv-LV" sz="2800" b="1" dirty="0" smtClean="0">
                <a:solidFill>
                  <a:schemeClr val="tx1"/>
                </a:solidFill>
              </a:rPr>
              <a:t>svinēta</a:t>
            </a:r>
            <a:r>
              <a:rPr lang="lv-LV" sz="2800" dirty="0" smtClean="0">
                <a:solidFill>
                  <a:schemeClr val="tx1"/>
                </a:solidFill>
              </a:rPr>
              <a:t> un </a:t>
            </a:r>
            <a:r>
              <a:rPr lang="lv-LV" sz="2800" b="1" dirty="0" smtClean="0">
                <a:solidFill>
                  <a:schemeClr val="tx1"/>
                </a:solidFill>
              </a:rPr>
              <a:t>1000x godināta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-71438"/>
            <a:ext cx="9429751" cy="64293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i="1" smtClean="0"/>
              <a:t>    </a:t>
            </a:r>
            <a:r>
              <a:rPr lang="lv-LV" sz="2800" i="1" smtClean="0"/>
              <a:t>8 Tajā pašā apvidū gani nomodā zem klajas debess sargāja savus ganāmpulkus. 9 Un Kunga eņģelis tiem piestājās, un Tā Kunga godība viņus apmirdzēja, un tie ļoti izbijās. </a:t>
            </a:r>
            <a:endParaRPr lang="lv-LV" sz="3600" smtClean="0"/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ED6F13-AB75-41B1-9F06-6ECB11EEB7D1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9223" name="Picture 7" descr="http://www.scriptureseeds.org/blogs/Images/ShepherdsAng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1844824"/>
            <a:ext cx="9228922" cy="50131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http://www.christian-history.org/image-files/jeremiah-briggs-gabriel-mary-300px.jpg"/>
          <p:cNvPicPr>
            <a:picLocks noChangeAspect="1" noChangeArrowheads="1"/>
          </p:cNvPicPr>
          <p:nvPr/>
        </p:nvPicPr>
        <p:blipFill>
          <a:blip r:embed="rId3" cstate="print"/>
          <a:srcRect l="50000" b="45452"/>
          <a:stretch>
            <a:fillRect/>
          </a:stretch>
        </p:blipFill>
        <p:spPr bwMode="auto">
          <a:xfrm>
            <a:off x="5298837" y="1800200"/>
            <a:ext cx="3881675" cy="4797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0" y="1916832"/>
            <a:ext cx="4283968" cy="1296144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Cik bagātīgi Dievs pagodina tos, ko cilvēki nicina!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3779912" y="1412776"/>
            <a:ext cx="6084168" cy="864096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Eņģeļi nevarēja atrast ticīgus valdniekus vai priesterus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87627F23-8AED-4527-BEC8-1042E4EB3951}"/>
              </a:ext>
            </a:extLst>
          </p:cNvPr>
          <p:cNvSpPr/>
          <p:nvPr/>
        </p:nvSpPr>
        <p:spPr>
          <a:xfrm>
            <a:off x="1475656" y="5661248"/>
            <a:ext cx="6264696" cy="1196752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Nabaga </a:t>
            </a:r>
            <a:r>
              <a:rPr lang="lv-LV" sz="2800" b="1" dirty="0" smtClean="0">
                <a:solidFill>
                  <a:schemeClr val="tx1"/>
                </a:solidFill>
              </a:rPr>
              <a:t>gani</a:t>
            </a:r>
            <a:r>
              <a:rPr lang="lv-LV" sz="2800" dirty="0" smtClean="0">
                <a:solidFill>
                  <a:schemeClr val="tx1"/>
                </a:solidFill>
              </a:rPr>
              <a:t>, kas šai </a:t>
            </a:r>
            <a:r>
              <a:rPr lang="lv-LV" sz="2800" b="1" dirty="0" smtClean="0">
                <a:solidFill>
                  <a:schemeClr val="tx1"/>
                </a:solidFill>
              </a:rPr>
              <a:t>pasaulē</a:t>
            </a:r>
            <a:r>
              <a:rPr lang="lv-LV" sz="2800" dirty="0" smtClean="0">
                <a:solidFill>
                  <a:schemeClr val="tx1"/>
                </a:solidFill>
              </a:rPr>
              <a:t> ir </a:t>
            </a:r>
            <a:r>
              <a:rPr lang="lv-LV" sz="2800" b="1" dirty="0" smtClean="0">
                <a:solidFill>
                  <a:schemeClr val="tx1"/>
                </a:solidFill>
              </a:rPr>
              <a:t>gluži nekas</a:t>
            </a:r>
            <a:r>
              <a:rPr lang="lv-LV" sz="2800" dirty="0" smtClean="0">
                <a:solidFill>
                  <a:schemeClr val="tx1"/>
                </a:solidFill>
              </a:rPr>
              <a:t>, ir </a:t>
            </a:r>
            <a:r>
              <a:rPr lang="lv-LV" sz="2800" b="1" dirty="0" smtClean="0">
                <a:solidFill>
                  <a:schemeClr val="tx1"/>
                </a:solidFill>
              </a:rPr>
              <a:t>cienīgi</a:t>
            </a:r>
            <a:r>
              <a:rPr lang="lv-LV" sz="2800" dirty="0" smtClean="0">
                <a:solidFill>
                  <a:schemeClr val="tx1"/>
                </a:solidFill>
              </a:rPr>
              <a:t> saņemt šo </a:t>
            </a:r>
            <a:r>
              <a:rPr lang="lv-LV" sz="2800" b="1" dirty="0" smtClean="0">
                <a:solidFill>
                  <a:schemeClr val="tx1"/>
                </a:solidFill>
              </a:rPr>
              <a:t>godu no debesīm</a:t>
            </a:r>
            <a:r>
              <a:rPr lang="lv-LV" sz="2800" dirty="0" smtClean="0">
                <a:solidFill>
                  <a:schemeClr val="tx1"/>
                </a:solidFill>
              </a:rPr>
              <a:t>!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 advAuto="0"/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64293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2800" i="1" dirty="0" smtClean="0"/>
              <a:t>    10 Un Eņģelis tiem sacīja: "Nebīstieties, redziet, es jums pasludinu lielu prieku, kas būs visiem ļaudīm, 11 jo jums šodien Dāvida pilsētā ir dzimis Pestītājs, kas ir Kristus, Tas Kungs.</a:t>
            </a:r>
            <a:endParaRPr lang="lv-LV" sz="2400" i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lv-LV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lv-LV" dirty="0" smtClean="0"/>
          </a:p>
        </p:txBody>
      </p:sp>
      <p:sp>
        <p:nvSpPr>
          <p:cNvPr id="92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BCD9AC-3F16-4B97-B62D-CB9C72B2B05E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724" y="3212977"/>
            <a:ext cx="4556277" cy="3645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1"/>
            <a:ext cx="4670648" cy="3789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573016"/>
            <a:ext cx="1998897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728191"/>
            <a:ext cx="9115475" cy="69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274320" lvl="0" indent="-27432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lv-LV" sz="3600" b="1" dirty="0" smtClean="0"/>
              <a:t>Dievs sūta Dēlu</a:t>
            </a:r>
            <a:r>
              <a:rPr lang="lv-LV" sz="3600" dirty="0" smtClean="0"/>
              <a:t> </a:t>
            </a:r>
            <a:r>
              <a:rPr lang="lv-LV" sz="3600" b="1" dirty="0" smtClean="0"/>
              <a:t>pasaulē, lai mūs izglābtu no </a:t>
            </a:r>
          </a:p>
        </p:txBody>
      </p:sp>
      <p:sp>
        <p:nvSpPr>
          <p:cNvPr id="9" name="Oval 8"/>
          <p:cNvSpPr/>
          <p:nvPr/>
        </p:nvSpPr>
        <p:spPr>
          <a:xfrm>
            <a:off x="467544" y="2348880"/>
            <a:ext cx="2232248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grēka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419872" y="2276872"/>
            <a:ext cx="2520280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nāves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156176" y="2420888"/>
            <a:ext cx="2520280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elles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3835</TotalTime>
  <Words>686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Lk.2:4-14 Jēzus piedzimšana</vt:lpstr>
      <vt:lpstr>Lk.2:4-14 Jēzus piedzimšana</vt:lpstr>
      <vt:lpstr>Kā Jēzus piedzimšana tiek uztverta?</vt:lpstr>
      <vt:lpstr>Slide 4</vt:lpstr>
      <vt:lpstr>Slide 5</vt:lpstr>
      <vt:lpstr>Vai pasaule atpazina Dieva Dēlu?</vt:lpstr>
      <vt:lpstr>Debesis gavilē par Pestītāja nākšanu</vt:lpstr>
      <vt:lpstr>Slide 8</vt:lpstr>
      <vt:lpstr>Slide 9</vt:lpstr>
      <vt:lpstr>Jēzus nāca, lai nestu ļaudīm  piedošanu</vt:lpstr>
      <vt:lpstr>Slide 11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144</cp:revision>
  <dcterms:created xsi:type="dcterms:W3CDTF">2010-10-07T14:46:11Z</dcterms:created>
  <dcterms:modified xsi:type="dcterms:W3CDTF">2023-12-23T17:02:49Z</dcterms:modified>
</cp:coreProperties>
</file>