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2" r:id="rId2"/>
    <p:sldId id="287" r:id="rId3"/>
    <p:sldId id="288" r:id="rId4"/>
    <p:sldId id="289" r:id="rId5"/>
    <p:sldId id="261" r:id="rId6"/>
    <p:sldId id="283" r:id="rId7"/>
    <p:sldId id="284" r:id="rId8"/>
    <p:sldId id="285" r:id="rId9"/>
    <p:sldId id="286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6" autoAdjust="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>2.Tim.4:1-8 </a:t>
            </a:r>
            <a:r>
              <a:rPr lang="lv-LV" sz="3200" b="1" dirty="0" err="1" smtClean="0"/>
              <a:t>Pamacība</a:t>
            </a:r>
            <a:r>
              <a:rPr lang="lv-LV" sz="3200" b="1" dirty="0" smtClean="0"/>
              <a:t/>
            </a:r>
            <a:br>
              <a:rPr lang="lv-LV" sz="3200" b="1" dirty="0" smtClean="0"/>
            </a:br>
            <a:r>
              <a:rPr lang="lv-LV" sz="3200" b="1" dirty="0" smtClean="0"/>
              <a:t>s Kristus mācekļiem </a:t>
            </a:r>
            <a:br>
              <a:rPr lang="lv-LV" sz="3200" b="1" dirty="0" smtClean="0"/>
            </a:br>
            <a:endParaRPr lang="lv-LV" sz="32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23.okt.2022.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4704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388" y="-18827"/>
            <a:ext cx="89646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2.Tim.4:1-8 Pamacības Kristus mācekļiem </a:t>
            </a:r>
            <a:endParaRPr kumimoji="0" lang="lv-LV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 descr="Who were the 12 disciples? | Bibleinf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124744"/>
            <a:ext cx="9095656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Pāvils tik </a:t>
            </a:r>
            <a:r>
              <a:rPr lang="lv-LV" sz="2800" b="1" dirty="0" smtClean="0"/>
              <a:t>precīzi raksturo laikus</a:t>
            </a:r>
            <a:r>
              <a:rPr lang="lv-LV" sz="2800" dirty="0" smtClean="0"/>
              <a:t>, kas reiz </a:t>
            </a:r>
            <a:r>
              <a:rPr lang="lv-LV" sz="2800" b="1" dirty="0" smtClean="0"/>
              <a:t>pienāks</a:t>
            </a:r>
            <a:r>
              <a:rPr lang="lv-LV" sz="2800" dirty="0" smtClean="0"/>
              <a:t>, kuros arī </a:t>
            </a:r>
            <a:r>
              <a:rPr lang="lv-LV" sz="2800" b="1" dirty="0" smtClean="0"/>
              <a:t>mēs dzīvojam</a:t>
            </a:r>
            <a:r>
              <a:rPr lang="lv-LV" sz="2800" dirty="0" smtClean="0"/>
              <a:t>, un </a:t>
            </a:r>
            <a:r>
              <a:rPr lang="lv-LV" sz="2800" b="1" dirty="0" smtClean="0"/>
              <a:t>atgādina mums</a:t>
            </a:r>
            <a:r>
              <a:rPr lang="lv-LV" sz="2800" dirty="0" smtClean="0"/>
              <a:t>, kas mums kā </a:t>
            </a:r>
            <a:r>
              <a:rPr lang="lv-LV" sz="2800" b="1" dirty="0" smtClean="0"/>
              <a:t>draudzei</a:t>
            </a:r>
            <a:r>
              <a:rPr lang="lv-LV" sz="2800" dirty="0" smtClean="0"/>
              <a:t> un </a:t>
            </a:r>
            <a:r>
              <a:rPr lang="lv-LV" sz="2800" b="1" dirty="0" smtClean="0"/>
              <a:t>baznīcai</a:t>
            </a:r>
            <a:r>
              <a:rPr lang="lv-LV" sz="2800" dirty="0" smtClean="0"/>
              <a:t> jāturpina darīt </a:t>
            </a:r>
            <a:r>
              <a:rPr lang="lv-LV" sz="2800" b="1" dirty="0" smtClean="0"/>
              <a:t>šajos laikos</a:t>
            </a:r>
            <a:r>
              <a:rPr lang="lv-LV" sz="2800" dirty="0" smtClean="0"/>
              <a:t>, līdz </a:t>
            </a:r>
            <a:r>
              <a:rPr lang="lv-LV" sz="2800" b="1" dirty="0" smtClean="0"/>
              <a:t>Jēzus otrajai atnākšanai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2050" name="Picture 2" descr="Starptautiskā lidosta Rīga - mūsdienas. Foto: www.riga-airport.com Pirms un  pēc. Tūrisma uzņēmumi un objekti pirms vairākiem gadiem, :4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3"/>
            <a:ext cx="8208912" cy="429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Hexagon 5"/>
          <p:cNvSpPr/>
          <p:nvPr/>
        </p:nvSpPr>
        <p:spPr>
          <a:xfrm>
            <a:off x="0" y="3861048"/>
            <a:ext cx="3384376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Sludini Dieva vārdu laikā un nelaikā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2771800" y="5273824"/>
            <a:ext cx="3816424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Dari evaņģelizācijas darbu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6012160" y="3933056"/>
            <a:ext cx="313184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Veic savu kalpošanu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2915816" y="2564904"/>
            <a:ext cx="3384376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Turi skaidru prātu visās lietās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7384"/>
            <a:ext cx="8964612" cy="1071563"/>
          </a:xfrm>
        </p:spPr>
        <p:txBody>
          <a:bodyPr/>
          <a:lstStyle/>
          <a:p>
            <a:pPr eaLnBrk="1" hangingPunct="1"/>
            <a:r>
              <a:rPr lang="lv-LV" sz="3200" b="1" dirty="0" smtClean="0"/>
              <a:t>2.Tim.4:1-8 </a:t>
            </a:r>
            <a:r>
              <a:rPr lang="lv-LV" sz="3200" b="1" dirty="0" err="1" smtClean="0"/>
              <a:t>Pamacības</a:t>
            </a:r>
            <a:r>
              <a:rPr lang="lv-LV" sz="3200" b="1" dirty="0" smtClean="0"/>
              <a:t> Kristus mācekļiem 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806216"/>
            <a:ext cx="9144000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500" baseline="30000" dirty="0" smtClean="0"/>
              <a:t>1</a:t>
            </a:r>
            <a:r>
              <a:rPr lang="lv-LV" sz="2500" dirty="0" smtClean="0"/>
              <a:t> Piesaucot Dievu un Kristu Jēzu, kas tiesās dzīvus un mirušus, un piesaucot viņa atnākšanu un viņa Valstību, es tevi mudinu: </a:t>
            </a:r>
            <a:r>
              <a:rPr lang="lv-LV" sz="2500" baseline="30000" dirty="0" smtClean="0"/>
              <a:t>2</a:t>
            </a:r>
            <a:r>
              <a:rPr lang="lv-LV" sz="2500" dirty="0" smtClean="0"/>
              <a:t> sludini Dieva vārdu, esi gatavs to darīt gan laikā, gan nelaikā, atmasko, norāj, iedrošini ar neatlaidīgu pacietību un mācīšanu. </a:t>
            </a:r>
            <a:r>
              <a:rPr lang="lv-LV" sz="2500" baseline="30000" dirty="0" smtClean="0"/>
              <a:t>3</a:t>
            </a:r>
            <a:r>
              <a:rPr lang="lv-LV" sz="2500" dirty="0" smtClean="0"/>
              <a:t> Būs laiks, kad ļaudis vairs necietīs veselīgo mācību, bet, savas iekāres dzīti, pulcinās sev tādus skolotājus, kas glaimo viņu dzirdei. </a:t>
            </a:r>
            <a:r>
              <a:rPr lang="lv-LV" sz="2500" baseline="30000" dirty="0" smtClean="0"/>
              <a:t>4</a:t>
            </a:r>
            <a:r>
              <a:rPr lang="lv-LV" sz="2500" dirty="0" smtClean="0"/>
              <a:t> Viņi novērsīs savas ausis no patiesības un pievērsīsies mītiem. </a:t>
            </a:r>
            <a:r>
              <a:rPr lang="lv-LV" sz="2500" baseline="30000" dirty="0" smtClean="0"/>
              <a:t>5</a:t>
            </a:r>
            <a:r>
              <a:rPr lang="lv-LV" sz="2500" dirty="0" smtClean="0"/>
              <a:t> Bet tu esi ar skaidru prātu visās lietās, paciet ļaunumu, dari evaņģelizācijas darbu, veic savu kalpošanu. </a:t>
            </a:r>
            <a:r>
              <a:rPr lang="lv-LV" sz="2500" baseline="30000" dirty="0" smtClean="0"/>
              <a:t>6</a:t>
            </a:r>
            <a:r>
              <a:rPr lang="lv-LV" sz="2500" dirty="0" smtClean="0"/>
              <a:t> Es jau tieku ziedots kā lejamais upuris, un manas aiziešanas laiks jau ir klāt. </a:t>
            </a:r>
            <a:r>
              <a:rPr lang="lv-LV" sz="2500" baseline="30000" dirty="0" smtClean="0"/>
              <a:t>7</a:t>
            </a:r>
            <a:r>
              <a:rPr lang="lv-LV" sz="2500" dirty="0" smtClean="0"/>
              <a:t> Krietno cīņu es esmu izcīnījis, skrējienu esmu pabeidzis un ticību saglabājis. </a:t>
            </a:r>
            <a:r>
              <a:rPr lang="lv-LV" sz="2500" baseline="30000" dirty="0" smtClean="0"/>
              <a:t>8</a:t>
            </a:r>
            <a:r>
              <a:rPr lang="lv-LV" sz="2500" dirty="0" smtClean="0"/>
              <a:t> Vēl tik man atlicis taisnības vainags, ko tajā dienā man piešķirs Kungs, taisnais Tiesnesis, un ne tikai man, arī visiem citiem, kam viņa atnākšana ir mīļa.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23.okt.2022.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528" y="836712"/>
            <a:ext cx="35283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dirty="0" smtClean="0"/>
              <a:t>Kāds ir </a:t>
            </a:r>
            <a:r>
              <a:rPr lang="lv-LV" sz="2800" b="1" dirty="0" smtClean="0"/>
              <a:t>mācītāja</a:t>
            </a:r>
            <a:r>
              <a:rPr lang="lv-LV" sz="2800" dirty="0" smtClean="0"/>
              <a:t> uzdevums?</a:t>
            </a:r>
          </a:p>
          <a:p>
            <a:pPr algn="ctr"/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b="1" dirty="0" smtClean="0">
                <a:sym typeface="Wingdings" pitchFamily="2" charset="2"/>
              </a:rPr>
              <a:t>publiski sludināt</a:t>
            </a:r>
            <a:endParaRPr lang="lv-LV" sz="2800" b="1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64088" y="836712"/>
            <a:ext cx="32758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dirty="0" smtClean="0"/>
              <a:t>Kāds ir </a:t>
            </a:r>
            <a:r>
              <a:rPr lang="lv-LV" sz="2800" b="1" dirty="0" smtClean="0"/>
              <a:t>draudzes</a:t>
            </a:r>
            <a:r>
              <a:rPr lang="lv-LV" sz="2800" dirty="0" smtClean="0"/>
              <a:t> uzdevums?</a:t>
            </a:r>
          </a:p>
          <a:p>
            <a:pPr algn="ctr"/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b="1" dirty="0" smtClean="0">
                <a:sym typeface="Wingdings" pitchFamily="2" charset="2"/>
              </a:rPr>
              <a:t>liecināt privāti</a:t>
            </a:r>
            <a:endParaRPr lang="lv-LV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0" y="221763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lv-LV" sz="2000" dirty="0" smtClean="0"/>
              <a:t>“</a:t>
            </a:r>
            <a:r>
              <a:rPr lang="lv-LV" sz="2000" i="1" dirty="0" smtClean="0"/>
              <a:t>Viņa Vārdā būs sludināt atgriešanos un grēku piedošanu visām tautām, iesākot no Jeruzalemes</a:t>
            </a:r>
            <a:r>
              <a:rPr lang="lv-LV" sz="2000" dirty="0" smtClean="0"/>
              <a:t>.” (Lk.24:47)</a:t>
            </a:r>
            <a:endParaRPr lang="lv-LV" sz="2000" dirty="0"/>
          </a:p>
        </p:txBody>
      </p:sp>
      <p:sp>
        <p:nvSpPr>
          <p:cNvPr id="8" name="Rectangle 7"/>
          <p:cNvSpPr/>
          <p:nvPr/>
        </p:nvSpPr>
        <p:spPr>
          <a:xfrm>
            <a:off x="4644008" y="2217638"/>
            <a:ext cx="4499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000" i="1" dirty="0" smtClean="0"/>
              <a:t>“un jūs būsiet mani liecinieki gan Jeruzalemē un visā Jūdejā, gan Samarijā un līdz pat pasaules galam.” (Ap.d.1:8)</a:t>
            </a:r>
            <a:endParaRPr lang="en-US" sz="2000" i="1" dirty="0"/>
          </a:p>
        </p:txBody>
      </p:sp>
      <p:pic>
        <p:nvPicPr>
          <p:cNvPr id="8194" name="Picture 2" descr="LELB - Jaunumi"/>
          <p:cNvPicPr>
            <a:picLocks noChangeAspect="1" noChangeArrowheads="1"/>
          </p:cNvPicPr>
          <p:nvPr/>
        </p:nvPicPr>
        <p:blipFill>
          <a:blip r:embed="rId2" cstate="print"/>
          <a:srcRect r="63713" b="21881"/>
          <a:stretch>
            <a:fillRect/>
          </a:stretch>
        </p:blipFill>
        <p:spPr bwMode="auto">
          <a:xfrm>
            <a:off x="395536" y="3233978"/>
            <a:ext cx="3168352" cy="3534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Evangelism | The Crippleg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501008"/>
            <a:ext cx="4427984" cy="2944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7" name="Rectangle 3"/>
          <p:cNvSpPr>
            <a:spLocks noChangeArrowheads="1"/>
          </p:cNvSpPr>
          <p:nvPr/>
        </p:nvSpPr>
        <p:spPr bwMode="auto">
          <a:xfrm>
            <a:off x="1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Ap.d.8:1-4 Mācekļi sludina vajāšanās</a:t>
            </a:r>
            <a:endParaRPr lang="lv-LV" sz="3600" b="1" dirty="0">
              <a:solidFill>
                <a:schemeClr val="accent4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7989" name="Rectangle 5"/>
          <p:cNvSpPr>
            <a:spLocks noChangeArrowheads="1"/>
          </p:cNvSpPr>
          <p:nvPr/>
        </p:nvSpPr>
        <p:spPr bwMode="auto">
          <a:xfrm>
            <a:off x="0" y="940812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lv-LV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 ...Tanīs dienās izcēlās lielas vajāšanas, kas vērsās pret draudzi Jeruzālemē; un visi izklīda pa Jūdejas un Samarijas novadiem, </a:t>
            </a:r>
            <a:r>
              <a:rPr lang="lv-LV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izņemot apustuļus</a:t>
            </a:r>
            <a:r>
              <a:rPr lang="lv-LV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 3 Bet Sauls postīja draudzi, gāja pa namiem, tverdams vīrus un sievas, un nodeva tos cietumā.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 Bet </a:t>
            </a:r>
            <a:r>
              <a:rPr lang="lv-LV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izklīdinātie staigāja apkārt, sludinādami evaņģēliju</a:t>
            </a:r>
            <a:r>
              <a:rPr lang="lv-LV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493" y="3068960"/>
            <a:ext cx="8440519" cy="3789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297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97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</a:t>
            </a:r>
            <a:r>
              <a:rPr lang="lv-LV" sz="2800" i="1" dirty="0" smtClean="0"/>
              <a:t> Piesaucot Dievu un Kristu Jēzu, kas tiesās dzīvus un mirušus, un piesaucot viņa atnākšanu un viņa Valstību, es tevi mudinu: </a:t>
            </a:r>
            <a:r>
              <a:rPr lang="lv-LV" sz="2800" i="1" baseline="30000" dirty="0" smtClean="0"/>
              <a:t>2</a:t>
            </a:r>
            <a:r>
              <a:rPr lang="lv-LV" sz="2800" i="1" dirty="0" smtClean="0"/>
              <a:t> sludini Dieva vārdu, esi gatavs to darīt gan laikā, gan nelaikā, atmasko, norāj, iedrošini ar neatlaidīgu pacietību un mācīšanu.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323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dirty="0" smtClean="0"/>
              <a:t>Tas </a:t>
            </a:r>
            <a:r>
              <a:rPr lang="lv-LV" sz="2800" b="1" dirty="0" smtClean="0"/>
              <a:t>pamudinājums</a:t>
            </a:r>
            <a:r>
              <a:rPr lang="lv-LV" sz="2800" dirty="0" smtClean="0"/>
              <a:t> attiecas uz mums </a:t>
            </a:r>
            <a:r>
              <a:rPr lang="lv-LV" sz="2800" b="1" dirty="0" smtClean="0"/>
              <a:t>visiem</a:t>
            </a:r>
            <a:r>
              <a:rPr lang="lv-LV" sz="2800" dirty="0" smtClean="0"/>
              <a:t>!</a:t>
            </a:r>
          </a:p>
          <a:p>
            <a:pPr algn="ctr"/>
            <a:r>
              <a:rPr lang="lv-LV" sz="2800" b="1" dirty="0" smtClean="0"/>
              <a:t>Gaidot Jēzus 2. atnākšanu</a:t>
            </a:r>
            <a:r>
              <a:rPr lang="lv-LV" sz="2800" b="1" dirty="0"/>
              <a:t> </a:t>
            </a:r>
            <a:r>
              <a:rPr lang="lv-LV" sz="2800" b="1" dirty="0" smtClean="0"/>
              <a:t>un mūžīgo tiesu</a:t>
            </a:r>
            <a:r>
              <a:rPr lang="lv-LV" sz="2800" dirty="0" smtClean="0"/>
              <a:t>: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2" name="Picture 4" descr="Pin em JESUS CHRIST SECOND CO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1"/>
            <a:ext cx="8352928" cy="4221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Hexagon 7"/>
          <p:cNvSpPr/>
          <p:nvPr/>
        </p:nvSpPr>
        <p:spPr>
          <a:xfrm>
            <a:off x="539552" y="3645024"/>
            <a:ext cx="2412776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Atmasko melus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2339752" y="5273824"/>
            <a:ext cx="4176464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Iedrošini ar pacietību un mācīšanu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6012160" y="3933056"/>
            <a:ext cx="313184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Norāj grēkus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2771800" y="2636912"/>
            <a:ext cx="3384376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Sludini Dieva vārdu laikā un nelaikā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ow to Live with the Unappeasable Unbeliever - Borrowed L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9833"/>
            <a:ext cx="9144000" cy="5478167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Būs laiks, kad ļaudis vairs necietīs veselīgo mācību, bet, savas iekāres dzīti, pulcinās sev tādus skolotājus, kas glaimo viņu dzirdei. </a:t>
            </a:r>
            <a:r>
              <a:rPr lang="lv-LV" sz="2800" i="1" baseline="30000" dirty="0" smtClean="0"/>
              <a:t>4</a:t>
            </a:r>
            <a:r>
              <a:rPr lang="lv-LV" sz="2800" i="1" dirty="0" smtClean="0"/>
              <a:t> Viņi novērsīs savas ausis no patiesības un pievērsīsies mītiem.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Oval 4"/>
          <p:cNvSpPr/>
          <p:nvPr/>
        </p:nvSpPr>
        <p:spPr>
          <a:xfrm>
            <a:off x="251520" y="1484784"/>
            <a:ext cx="558011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1. Necietīs veselīgo mācību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995936" y="2564904"/>
            <a:ext cx="5076056" cy="151216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3. Pulcinās skolotājus, kas glaimo dzirdei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23728" y="5301208"/>
            <a:ext cx="6948264" cy="1340768"/>
          </a:xfrm>
          <a:prstGeom prst="ellipse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4. Novērsīsies no patiesības un pievērsīsies mītiem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0" y="3645024"/>
            <a:ext cx="5148064" cy="144016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2. Būs pārņemti ar savām </a:t>
            </a:r>
            <a:r>
              <a:rPr lang="lv-LV" sz="3200" b="1" dirty="0" err="1" smtClean="0">
                <a:solidFill>
                  <a:schemeClr val="tx1"/>
                </a:solidFill>
              </a:rPr>
              <a:t>iekārēm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 animBg="1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</a:t>
            </a:r>
            <a:r>
              <a:rPr lang="lv-LV" sz="2800" i="1" dirty="0" smtClean="0"/>
              <a:t> Bet tu esi ar skaidru prātu visās lietās, paciet ļaunumu, dari evaņģelizācijas darbu, veic savu kalpošanu.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Ko darīt tad, kad redzi </a:t>
            </a:r>
            <a:r>
              <a:rPr lang="lv-LV" sz="2800" b="1" dirty="0" smtClean="0"/>
              <a:t>bezdievības iešanu plašumā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nolaist rokas</a:t>
            </a:r>
            <a:r>
              <a:rPr lang="lv-LV" sz="2800" dirty="0" smtClean="0"/>
              <a:t>, un </a:t>
            </a:r>
            <a:r>
              <a:rPr lang="lv-LV" sz="2800" b="1" dirty="0" smtClean="0"/>
              <a:t>neko nedarīt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Nē</a:t>
            </a:r>
            <a:r>
              <a:rPr lang="lv-LV" sz="2800" dirty="0" smtClean="0"/>
              <a:t>, </a:t>
            </a:r>
            <a:r>
              <a:rPr lang="lv-LV" sz="2800" b="1" dirty="0" smtClean="0"/>
              <a:t>turpinām</a:t>
            </a:r>
            <a:r>
              <a:rPr lang="lv-LV" sz="2800" dirty="0" smtClean="0"/>
              <a:t> darīt to, ko Kristus </a:t>
            </a:r>
            <a:r>
              <a:rPr lang="lv-LV" sz="2800" b="1" dirty="0" smtClean="0"/>
              <a:t>baznīcai uzticējis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5122" name="Picture 2" descr="10 Best Bible Reading Plans - Start Reading the Bible This Year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5" y="2177553"/>
            <a:ext cx="8957791" cy="4680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Hexagon 5"/>
          <p:cNvSpPr/>
          <p:nvPr/>
        </p:nvSpPr>
        <p:spPr>
          <a:xfrm>
            <a:off x="539552" y="3645024"/>
            <a:ext cx="2412776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Paciet ļaunumu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2339752" y="5273824"/>
            <a:ext cx="4176464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Dari evaņģelizācijas darbu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6012160" y="3933056"/>
            <a:ext cx="3131840" cy="1584176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Veic savu kalpošanu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2771800" y="2420888"/>
            <a:ext cx="3384376" cy="158417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Turi skaidru prātu visās lietās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</a:t>
            </a:r>
            <a:r>
              <a:rPr lang="lv-LV" sz="2800" i="1" dirty="0" smtClean="0"/>
              <a:t> Es jau tieku ziedots kā lejamais upuris, un manas aiziešanas laiks jau ir klāt. </a:t>
            </a:r>
            <a:r>
              <a:rPr lang="lv-LV" sz="2800" i="1" baseline="30000" dirty="0" smtClean="0"/>
              <a:t>7</a:t>
            </a:r>
            <a:r>
              <a:rPr lang="lv-LV" sz="2800" i="1" dirty="0" smtClean="0"/>
              <a:t> Krietno cīņu es esmu izcīnījis, skrējienu esmu pabeidzis un ticību saglabājis.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Pāvila aiziešanas laiks tuvojas </a:t>
            </a:r>
            <a:r>
              <a:rPr lang="lv-LV" sz="2800" dirty="0" smtClean="0"/>
              <a:t>un viņš </a:t>
            </a:r>
            <a:r>
              <a:rPr lang="lv-LV" sz="2800" b="1" dirty="0" smtClean="0"/>
              <a:t>grib nodot gudrību</a:t>
            </a:r>
            <a:r>
              <a:rPr lang="lv-LV" sz="2800" dirty="0" smtClean="0"/>
              <a:t> savam </a:t>
            </a:r>
            <a:r>
              <a:rPr lang="lv-LV" sz="2800" b="1" dirty="0" smtClean="0"/>
              <a:t>garīgam dēlam Timotejam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4098" name="Picture 2" descr="Paul and Timothy | Children's Bible Less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57399"/>
            <a:ext cx="8964488" cy="480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7"/>
          <p:cNvSpPr/>
          <p:nvPr/>
        </p:nvSpPr>
        <p:spPr>
          <a:xfrm>
            <a:off x="1944216" y="2132856"/>
            <a:ext cx="4716016" cy="100811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1. Krietno cīņu es esmu izcīnījis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80120" y="5517232"/>
            <a:ext cx="6588224" cy="1340768"/>
          </a:xfrm>
          <a:prstGeom prst="ellipse">
            <a:avLst/>
          </a:prstGeo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3. Ticību esmu saglabājis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907704" y="4005064"/>
            <a:ext cx="4536504" cy="144016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2. Skrējienu esmu pabeidzis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lv-LV" sz="2800" i="1" baseline="30000" dirty="0" smtClean="0"/>
              <a:t>8</a:t>
            </a:r>
            <a:r>
              <a:rPr lang="lv-LV" sz="2800" i="1" dirty="0" smtClean="0"/>
              <a:t> Vēl tik man atlicis taisnības vainags, ko tajā dienā man piešķirs Kungs, taisnais Tiesnesis, un ne tikai man, arī visiem citiem, kam viņa atnākšana ir mīļa.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50777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Pāvils nav pārbijies </a:t>
            </a:r>
            <a:r>
              <a:rPr lang="lv-LV" sz="2800" dirty="0" smtClean="0"/>
              <a:t>- kas viņu </a:t>
            </a:r>
            <a:r>
              <a:rPr lang="lv-LV" sz="2800" b="1" dirty="0" smtClean="0"/>
              <a:t>sagaida pēc nāves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Gluži pretēji, viņš ir </a:t>
            </a:r>
            <a:r>
              <a:rPr lang="lv-LV" sz="2800" b="1" dirty="0" smtClean="0"/>
              <a:t>priecīgs</a:t>
            </a:r>
            <a:r>
              <a:rPr lang="lv-LV" sz="2800" dirty="0" smtClean="0"/>
              <a:t> par to, kas </a:t>
            </a:r>
            <a:r>
              <a:rPr lang="lv-LV" sz="2800" b="1" dirty="0" smtClean="0"/>
              <a:t>sagaida</a:t>
            </a:r>
            <a:r>
              <a:rPr lang="lv-LV" sz="2800" dirty="0" smtClean="0"/>
              <a:t> viņu, un kas </a:t>
            </a:r>
            <a:r>
              <a:rPr lang="lv-LV" sz="2800" b="1" dirty="0" smtClean="0"/>
              <a:t>sagaida visus ticīgos beigu tiesas dienā</a:t>
            </a:r>
            <a:r>
              <a:rPr lang="lv-LV" sz="2800" dirty="0" smtClean="0"/>
              <a:t>, proti, </a:t>
            </a:r>
            <a:r>
              <a:rPr lang="lv-LV" sz="2800" b="1" dirty="0" smtClean="0"/>
              <a:t>taisnības vainags</a:t>
            </a:r>
            <a:r>
              <a:rPr lang="lv-LV" sz="2800" dirty="0" smtClean="0"/>
              <a:t>, ko </a:t>
            </a:r>
            <a:r>
              <a:rPr lang="lv-LV" sz="2800" b="1" dirty="0" smtClean="0"/>
              <a:t>Kristus</a:t>
            </a:r>
            <a:r>
              <a:rPr lang="lv-LV" sz="2800" dirty="0" smtClean="0"/>
              <a:t> dos visiem saviem </a:t>
            </a:r>
            <a:r>
              <a:rPr lang="lv-LV" sz="2800" b="1" dirty="0" smtClean="0"/>
              <a:t>ticīgajiem bērniem</a:t>
            </a:r>
            <a:r>
              <a:rPr lang="lv-LV" sz="2800" dirty="0" smtClean="0"/>
              <a:t>, kam Viņa </a:t>
            </a:r>
            <a:r>
              <a:rPr lang="lv-LV" sz="2800" b="1" dirty="0" smtClean="0"/>
              <a:t>nākšana</a:t>
            </a:r>
            <a:r>
              <a:rPr lang="lv-LV" sz="2800" dirty="0" smtClean="0"/>
              <a:t> šai </a:t>
            </a:r>
            <a:r>
              <a:rPr lang="lv-LV" sz="2800" b="1" dirty="0" smtClean="0"/>
              <a:t>pasaulē</a:t>
            </a:r>
            <a:r>
              <a:rPr lang="lv-LV" sz="2800" dirty="0" smtClean="0"/>
              <a:t> ir </a:t>
            </a:r>
            <a:r>
              <a:rPr lang="lv-LV" sz="2800" b="1" dirty="0" smtClean="0"/>
              <a:t>dārga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56992"/>
            <a:ext cx="7442026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</TotalTime>
  <Words>749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                                     2.Tim.4:1-8 Pamacība s Kristus mācekļiem  </vt:lpstr>
      <vt:lpstr>2.Tim.4:1-8 Pamacības Kristus mācekļiem </vt:lpstr>
      <vt:lpstr>Ievads</vt:lpstr>
      <vt:lpstr>Slide 4</vt:lpstr>
      <vt:lpstr>Slide 5</vt:lpstr>
      <vt:lpstr>Slide 6</vt:lpstr>
      <vt:lpstr>Slide 7</vt:lpstr>
      <vt:lpstr>Slide 8</vt:lpstr>
      <vt:lpstr>Slide 9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96</cp:revision>
  <dcterms:created xsi:type="dcterms:W3CDTF">2010-10-07T14:46:11Z</dcterms:created>
  <dcterms:modified xsi:type="dcterms:W3CDTF">2022-10-28T08:49:56Z</dcterms:modified>
</cp:coreProperties>
</file>