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84" r:id="rId4"/>
    <p:sldId id="261" r:id="rId5"/>
    <p:sldId id="268" r:id="rId6"/>
    <p:sldId id="273" r:id="rId7"/>
    <p:sldId id="280" r:id="rId8"/>
    <p:sldId id="281" r:id="rId9"/>
    <p:sldId id="282" r:id="rId10"/>
    <p:sldId id="279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2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7646-5BF4-4007-99C5-2D69BCB879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97894-008F-423F-B38B-DEBC27791A5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5136C-4869-403E-8CA7-B5C5B947552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EFB48-1210-465B-B485-9311E42C76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4109-F572-4855-A975-5ECFF80C8EF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B4191-BE14-4C3A-A82D-76F9A3C3508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3081-E828-493A-8103-29163C41B57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524DB-D6B2-4478-92D5-740EA8B078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D87AE-1741-4A67-84B4-09C0110986D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D22DD-5F05-44C5-B2A7-3FFD3B6DA45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6857-DCAE-4160-A993-860C387150A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A063E17-A493-4BDC-8965-B452A21DC61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413"/>
            <a:ext cx="8391525" cy="1071562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Mt.9:1-8 </a:t>
            </a:r>
            <a:r>
              <a:rPr lang="lv-LV" sz="4000" b="1" dirty="0" smtClean="0">
                <a:solidFill>
                  <a:schemeClr val="tx1"/>
                </a:solidFill>
              </a:rPr>
              <a:t>Patiesi draugi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</a:t>
            </a:r>
            <a:r>
              <a:rPr lang="lv-LV" sz="2000" dirty="0" smtClean="0"/>
              <a:t>3.okt.2019.</a:t>
            </a:r>
            <a:endParaRPr lang="lv-LV" sz="2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7272808" cy="5248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786563" y="885825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R.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428604"/>
            <a:ext cx="6372225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 dirty="0"/>
              <a:t>2 brīnumi</a:t>
            </a:r>
            <a:r>
              <a:rPr lang="lv-LV" sz="2800" dirty="0"/>
              <a:t>:</a:t>
            </a:r>
          </a:p>
          <a:p>
            <a:r>
              <a:rPr lang="lv-LV" sz="2800" dirty="0"/>
              <a:t>1. Grēku </a:t>
            </a:r>
            <a:r>
              <a:rPr lang="lv-LV" sz="2800" b="1" dirty="0"/>
              <a:t>piedošana </a:t>
            </a:r>
            <a:r>
              <a:rPr lang="lv-LV" sz="2800" dirty="0"/>
              <a:t>(neredzams). </a:t>
            </a:r>
          </a:p>
          <a:p>
            <a:r>
              <a:rPr lang="lv-LV" sz="2800" dirty="0"/>
              <a:t>2. </a:t>
            </a:r>
            <a:r>
              <a:rPr lang="lv-LV" sz="2800" b="1" dirty="0"/>
              <a:t>Dziedināšana </a:t>
            </a:r>
            <a:r>
              <a:rPr lang="lv-LV" sz="2800" dirty="0"/>
              <a:t>(redzams).</a:t>
            </a:r>
          </a:p>
          <a:p>
            <a:pPr>
              <a:buFontTx/>
              <a:buChar char="•"/>
            </a:pPr>
            <a:r>
              <a:rPr lang="lv-LV" sz="2800" dirty="0"/>
              <a:t>Jēzus 1. brīnumu - </a:t>
            </a:r>
            <a:r>
              <a:rPr lang="lv-LV" sz="2800" b="1" dirty="0"/>
              <a:t>grēku piedošanu</a:t>
            </a:r>
            <a:r>
              <a:rPr lang="lv-LV" sz="2800" dirty="0"/>
              <a:t> izceļ, kā </a:t>
            </a:r>
            <a:r>
              <a:rPr lang="lv-LV" sz="2800" b="1" dirty="0"/>
              <a:t>lielāko</a:t>
            </a:r>
            <a:r>
              <a:rPr lang="lv-LV" sz="2800" dirty="0"/>
              <a:t> no abiem brīnumiem.</a:t>
            </a:r>
          </a:p>
          <a:p>
            <a:pPr>
              <a:buFontTx/>
              <a:buChar char="•"/>
            </a:pPr>
            <a:r>
              <a:rPr lang="lv-LV" sz="2800" b="1" dirty="0"/>
              <a:t>4</a:t>
            </a:r>
            <a:r>
              <a:rPr lang="lv-LV" sz="2800" dirty="0"/>
              <a:t> triekas ķertā </a:t>
            </a:r>
            <a:r>
              <a:rPr lang="lv-LV" sz="2800" b="1" dirty="0"/>
              <a:t>draugi</a:t>
            </a:r>
            <a:r>
              <a:rPr lang="lv-LV" sz="2800" dirty="0"/>
              <a:t> mums ir </a:t>
            </a:r>
            <a:r>
              <a:rPr lang="lv-LV" sz="2800" b="1" dirty="0"/>
              <a:t>par piemēru</a:t>
            </a:r>
            <a:r>
              <a:rPr lang="lv-LV" sz="2800" dirty="0"/>
              <a:t>, kā </a:t>
            </a:r>
            <a:r>
              <a:rPr lang="lv-LV" sz="2800" b="1" dirty="0"/>
              <a:t>palīdzēt</a:t>
            </a:r>
            <a:r>
              <a:rPr lang="lv-LV" sz="2800" dirty="0"/>
              <a:t> </a:t>
            </a:r>
            <a:r>
              <a:rPr lang="lv-LV" sz="2800" b="1" dirty="0"/>
              <a:t>cietējiem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dirty="0" smtClean="0"/>
              <a:t>Tieši </a:t>
            </a:r>
            <a:r>
              <a:rPr lang="lv-LV" sz="2800" b="1" dirty="0" smtClean="0"/>
              <a:t>grūtībās</a:t>
            </a:r>
            <a:r>
              <a:rPr lang="lv-LV" sz="2800" dirty="0" smtClean="0"/>
              <a:t> </a:t>
            </a:r>
            <a:r>
              <a:rPr lang="lv-LV" sz="2800" b="1" dirty="0" smtClean="0"/>
              <a:t>atklājās</a:t>
            </a:r>
            <a:r>
              <a:rPr lang="lv-LV" sz="2800" dirty="0" smtClean="0"/>
              <a:t> kas ir </a:t>
            </a:r>
            <a:r>
              <a:rPr lang="lv-LV" sz="2800" b="1" dirty="0" smtClean="0"/>
              <a:t>īsti draugi</a:t>
            </a:r>
            <a:r>
              <a:rPr lang="lv-LV" sz="2800" dirty="0" smtClean="0"/>
              <a:t>.</a:t>
            </a:r>
          </a:p>
          <a:p>
            <a:pPr>
              <a:buFontTx/>
              <a:buChar char="•"/>
            </a:pPr>
            <a:r>
              <a:rPr lang="lv-LV" sz="2800" b="1" dirty="0" smtClean="0"/>
              <a:t>Vislabākā palīdzība draugiem</a:t>
            </a:r>
            <a:r>
              <a:rPr lang="lv-LV" sz="2800" dirty="0" smtClean="0"/>
              <a:t> ir </a:t>
            </a:r>
            <a:r>
              <a:rPr lang="lv-LV" sz="2800" b="1" dirty="0" smtClean="0"/>
              <a:t>aizvest draugus </a:t>
            </a:r>
            <a:r>
              <a:rPr lang="lv-LV" sz="2800" dirty="0" smtClean="0"/>
              <a:t>pie </a:t>
            </a:r>
            <a:r>
              <a:rPr lang="lv-LV" sz="2800" b="1" dirty="0" smtClean="0"/>
              <a:t>Jēzus</a:t>
            </a:r>
            <a:r>
              <a:rPr lang="lv-LV" sz="2800" dirty="0" smtClean="0"/>
              <a:t>.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b="1" dirty="0"/>
              <a:t>Cietējs</a:t>
            </a:r>
            <a:r>
              <a:rPr lang="lv-LV" sz="2800" dirty="0"/>
              <a:t> </a:t>
            </a:r>
            <a:r>
              <a:rPr lang="lv-LV" sz="2800" b="1" dirty="0"/>
              <a:t>pats</a:t>
            </a:r>
            <a:r>
              <a:rPr lang="lv-LV" sz="2800" dirty="0"/>
              <a:t> sev </a:t>
            </a:r>
            <a:r>
              <a:rPr lang="lv-LV" sz="2800" b="1" dirty="0"/>
              <a:t>labāko lūgumu</a:t>
            </a:r>
            <a:r>
              <a:rPr lang="lv-LV" sz="2800" dirty="0"/>
              <a:t> bija </a:t>
            </a:r>
            <a:r>
              <a:rPr lang="lv-LV" sz="2800" b="1" dirty="0"/>
              <a:t>izvēlējies</a:t>
            </a:r>
            <a:r>
              <a:rPr lang="lv-LV" sz="2800" dirty="0"/>
              <a:t>, bet </a:t>
            </a:r>
            <a:r>
              <a:rPr lang="lv-LV" sz="2800" b="1" dirty="0"/>
              <a:t>Dievs</a:t>
            </a:r>
            <a:r>
              <a:rPr lang="lv-LV" sz="2800" dirty="0"/>
              <a:t> viņam </a:t>
            </a:r>
            <a:r>
              <a:rPr lang="lv-LV" sz="2800" b="1" dirty="0"/>
              <a:t>pielika</a:t>
            </a:r>
            <a:r>
              <a:rPr lang="lv-LV" sz="2800" dirty="0"/>
              <a:t> </a:t>
            </a:r>
            <a:r>
              <a:rPr lang="lv-LV" sz="2800" b="1" dirty="0"/>
              <a:t>klāt</a:t>
            </a:r>
            <a:r>
              <a:rPr lang="lv-LV" sz="2800" dirty="0"/>
              <a:t> arī </a:t>
            </a:r>
            <a:r>
              <a:rPr lang="lv-LV" sz="2800" b="1" dirty="0"/>
              <a:t>jaunu turpmāko</a:t>
            </a:r>
            <a:r>
              <a:rPr lang="lv-LV" sz="2800" dirty="0"/>
              <a:t> </a:t>
            </a:r>
            <a:r>
              <a:rPr lang="lv-LV" sz="2800" b="1" dirty="0"/>
              <a:t>dzīvi</a:t>
            </a:r>
            <a:r>
              <a:rPr lang="lv-LV" sz="2800" dirty="0"/>
              <a:t> ar </a:t>
            </a:r>
            <a:r>
              <a:rPr lang="lv-LV" sz="2800" b="1" dirty="0"/>
              <a:t>Dievu</a:t>
            </a:r>
            <a:r>
              <a:rPr lang="lv-LV" sz="2800" dirty="0"/>
              <a:t>. Āmen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8350" y="1196752"/>
            <a:ext cx="2965650" cy="4513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00"/>
                            </p:stCondLst>
                            <p:childTnLst>
                              <p:par>
                                <p:cTn id="4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413"/>
            <a:ext cx="8391525" cy="1071562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Mt.9:1-8 </a:t>
            </a:r>
            <a:r>
              <a:rPr lang="lv-LV" sz="4000" b="1" dirty="0" smtClean="0">
                <a:solidFill>
                  <a:schemeClr val="tx1"/>
                </a:solidFill>
              </a:rPr>
              <a:t>Patiesi draugi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700"/>
              <a:t>1 Jēzus kāpa laivā, pārcēlās un nāca Savā pilsētā. 2 Un redzi, pie Viņa atnesa triekas ķertu cilvēku, tas gulēja gultā. Kad Jēzus viņu ticību redzēja, Viņš sacīja uz triekas ķerto: "Ņemies drošu prātu, dēls, tavi grēki tev piedoti.“3 Daži no rakstu mācītājiem sacīja pie sevis: "Šis zaimo Dievu.“4 Un Jēzus, viņu domas redzēdams, sacīja: "Kāpēc jūs domājat ļaunu savās sirdīs? 5 Kas ir vieglāk - vai sacīt: tev tavi grēki piedoti, - vai sacīt: celies un staigā? 6 Bet lai jūs zinātu, ka Cilvēka Dēlam ir vara virs zemes grēkus piedot.“ Viņš saka uz triekas ķerto: "Celies, ņem savu gultu un ej uz mājām." 7 Un tas cēlās un gāja uz mājām. 8 Bet, kad ļaudis to redzēja, tie brīnījās un slavēja Dievu, kas tādu varu devis cilvēkiem.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1</a:t>
            </a:r>
            <a:r>
              <a:rPr lang="lv-LV" sz="2000" dirty="0" smtClean="0"/>
              <a:t>3.okt.2019.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  <a:endParaRPr lang="lv-LV" b="1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1" y="981075"/>
            <a:ext cx="5000627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lv-LV" sz="2800" b="1" dirty="0" smtClean="0"/>
              <a:t>Kas ir patiesa draudzība?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lv-LV" sz="2800" b="1" dirty="0" smtClean="0"/>
              <a:t>Kas ir labi draugi?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lv-LV" sz="2800" b="1" dirty="0" smtClean="0"/>
              <a:t>Kādā situācijā atklājas vislabāk patiesa draudzība?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lv-LV" sz="2800" b="1" dirty="0" smtClean="0"/>
              <a:t>Vai es esmu labs draugs saviem draugiem?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lv-LV" sz="2800" b="1" dirty="0" smtClean="0"/>
              <a:t>Kā mēs varam palīdzēt saviem draugiem vislabāk?</a:t>
            </a:r>
            <a:endParaRPr lang="lv-LV" sz="2800" dirty="0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1196752"/>
            <a:ext cx="4071934" cy="4513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96875" y="0"/>
            <a:ext cx="9540875" cy="1081088"/>
          </a:xfrm>
        </p:spPr>
        <p:txBody>
          <a:bodyPr/>
          <a:lstStyle/>
          <a:p>
            <a:r>
              <a:rPr lang="lv-LV" sz="2700" i="1" smtClean="0"/>
              <a:t>1 Viņš kāpa laivā, pārcēlās un nāca Savā pilsētā. 2 Un redzi, pie Viņa atnesa triekas ķertu cilvēku, tas gulēja gultā.</a:t>
            </a:r>
          </a:p>
          <a:p>
            <a:r>
              <a:rPr lang="lv-LV" sz="2800" smtClean="0"/>
              <a:t>|| Mk.2:4 „</a:t>
            </a:r>
            <a:r>
              <a:rPr lang="lv-LV" sz="2800" i="1" smtClean="0"/>
              <a:t>kad tie nevarēja pie Viņa klāt tikt ļaužu dēļ, tad tie atsedza jumtu tur, kur Viņš bija, un, uzplēsuši to, nolaida gultu, kurā triekas ķertais gulēja</a:t>
            </a:r>
            <a:r>
              <a:rPr lang="lv-LV" sz="2800" smtClean="0"/>
              <a:t>.”</a:t>
            </a:r>
            <a:endParaRPr lang="en-US" sz="2800" smtClean="0"/>
          </a:p>
          <a:p>
            <a:r>
              <a:rPr lang="lv-LV" sz="2700" i="1" smtClean="0"/>
              <a:t> </a:t>
            </a:r>
            <a:endParaRPr lang="en-US" sz="27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3600"/>
            <a:ext cx="6659563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Paralizētais</a:t>
            </a:r>
            <a:r>
              <a:rPr lang="lv-LV" sz="2800"/>
              <a:t> vīrs cilvēkiem liekas </a:t>
            </a:r>
            <a:r>
              <a:rPr lang="lv-LV" sz="2800" b="1"/>
              <a:t>bezcerīgi</a:t>
            </a:r>
            <a:r>
              <a:rPr lang="lv-LV" sz="2800"/>
              <a:t> </a:t>
            </a:r>
            <a:r>
              <a:rPr lang="lv-LV" sz="2800" b="1"/>
              <a:t>slims</a:t>
            </a:r>
            <a:r>
              <a:rPr lang="lv-LV" sz="2800"/>
              <a:t>, bet viņa </a:t>
            </a:r>
            <a:r>
              <a:rPr lang="lv-LV" sz="2800" b="1"/>
              <a:t>draugi</a:t>
            </a:r>
            <a:r>
              <a:rPr lang="lv-LV" sz="2800"/>
              <a:t> </a:t>
            </a:r>
            <a:r>
              <a:rPr lang="lv-LV" sz="2800" b="1"/>
              <a:t>tic</a:t>
            </a:r>
            <a:r>
              <a:rPr lang="lv-LV" sz="2800"/>
              <a:t> </a:t>
            </a:r>
            <a:r>
              <a:rPr lang="lv-LV" sz="2800" b="1"/>
              <a:t>Jēzus varai dziedināt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Draugu</a:t>
            </a:r>
            <a:r>
              <a:rPr lang="lv-LV" sz="2800"/>
              <a:t> </a:t>
            </a:r>
            <a:r>
              <a:rPr lang="lv-LV" sz="2800" b="1"/>
              <a:t>mērķis</a:t>
            </a:r>
            <a:r>
              <a:rPr lang="lv-LV" sz="2800"/>
              <a:t> ir novietot triekas </a:t>
            </a:r>
          </a:p>
          <a:p>
            <a:r>
              <a:rPr lang="lv-LV" sz="2800"/>
              <a:t>ķerto </a:t>
            </a:r>
            <a:r>
              <a:rPr lang="lv-LV" sz="2800" b="1"/>
              <a:t>tiešā Jēzus klātbūtnē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4</a:t>
            </a:r>
            <a:r>
              <a:rPr lang="lv-LV" sz="2800"/>
              <a:t> paralizētā </a:t>
            </a:r>
            <a:r>
              <a:rPr lang="lv-LV" sz="2800" b="1"/>
              <a:t>draugi</a:t>
            </a:r>
            <a:r>
              <a:rPr lang="lv-LV" sz="2800"/>
              <a:t> mums </a:t>
            </a:r>
            <a:r>
              <a:rPr lang="lv-LV" sz="2800" b="1"/>
              <a:t>māca</a:t>
            </a:r>
            <a:r>
              <a:rPr lang="lv-LV" sz="2800"/>
              <a:t>, kā </a:t>
            </a:r>
            <a:r>
              <a:rPr lang="lv-LV" sz="2800" b="1"/>
              <a:t>rīkoties</a:t>
            </a:r>
            <a:r>
              <a:rPr lang="lv-LV" sz="2800" b="1">
                <a:sym typeface="Wingdings" pitchFamily="2" charset="2"/>
              </a:rPr>
              <a:t>, </a:t>
            </a:r>
            <a:r>
              <a:rPr lang="lv-LV" sz="2800">
                <a:sym typeface="Wingdings" pitchFamily="2" charset="2"/>
              </a:rPr>
              <a:t>kam vajadzīga </a:t>
            </a:r>
            <a:r>
              <a:rPr lang="lv-LV" sz="2800" b="1">
                <a:sym typeface="Wingdings" pitchFamily="2" charset="2"/>
              </a:rPr>
              <a:t>fiziska</a:t>
            </a:r>
            <a:r>
              <a:rPr lang="lv-LV" sz="2800">
                <a:sym typeface="Wingdings" pitchFamily="2" charset="2"/>
              </a:rPr>
              <a:t> un </a:t>
            </a:r>
            <a:r>
              <a:rPr lang="lv-LV" sz="2800" b="1">
                <a:sym typeface="Wingdings" pitchFamily="2" charset="2"/>
              </a:rPr>
              <a:t>garīga dziedināšana</a:t>
            </a:r>
          </a:p>
          <a:p>
            <a:pPr>
              <a:buFontTx/>
              <a:buChar char="•"/>
            </a:pPr>
            <a:r>
              <a:rPr lang="lv-LV" sz="2800" b="1"/>
              <a:t>Sākot</a:t>
            </a:r>
            <a:r>
              <a:rPr lang="lv-LV" sz="2800"/>
              <a:t> ar </a:t>
            </a:r>
            <a:r>
              <a:rPr lang="lv-LV" sz="2800" b="1"/>
              <a:t>lūgšanām </a:t>
            </a:r>
            <a:r>
              <a:rPr lang="lv-LV" sz="2800"/>
              <a:t>par viņu, un tad </a:t>
            </a:r>
            <a:r>
              <a:rPr lang="lv-LV" sz="2800" b="1"/>
              <a:t>fiziski</a:t>
            </a:r>
            <a:r>
              <a:rPr lang="lv-LV" sz="2800"/>
              <a:t> </a:t>
            </a:r>
            <a:r>
              <a:rPr lang="lv-LV" sz="2800" b="1"/>
              <a:t>vedot</a:t>
            </a:r>
            <a:r>
              <a:rPr lang="lv-LV" sz="2800"/>
              <a:t> pie Jēzus, un </a:t>
            </a:r>
            <a:r>
              <a:rPr lang="lv-LV" sz="2800" b="1"/>
              <a:t>ceļā</a:t>
            </a:r>
            <a:r>
              <a:rPr lang="lv-LV" sz="2800"/>
              <a:t> </a:t>
            </a:r>
            <a:r>
              <a:rPr lang="lv-LV" sz="2800" b="1"/>
              <a:t>pārvarot</a:t>
            </a:r>
            <a:r>
              <a:rPr lang="lv-LV" sz="2800"/>
              <a:t> visus </a:t>
            </a:r>
            <a:r>
              <a:rPr lang="lv-LV" sz="2800" b="1"/>
              <a:t>šķēršļus</a:t>
            </a:r>
            <a:r>
              <a:rPr lang="lv-LV" sz="2800"/>
              <a:t>, kas var rasties.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9360" y="2165201"/>
            <a:ext cx="3244640" cy="4360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5688" y="2464093"/>
            <a:ext cx="2808312" cy="427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 Kad Jēzus viņu ticību redzēja, Viņš sacīja uz triekas ķerto: "Ņemies drošu prātu, dēls, tavi grēki tev piedoti."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613"/>
            <a:ext cx="701992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Liekas Jēzus te pasaka, ko nesakarīgu </a:t>
            </a:r>
          </a:p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</a:t>
            </a:r>
            <a:r>
              <a:rPr lang="lv-LV" sz="2800" b="1"/>
              <a:t>redz</a:t>
            </a:r>
            <a:r>
              <a:rPr lang="lv-LV" sz="2800"/>
              <a:t> </a:t>
            </a:r>
            <a:r>
              <a:rPr lang="lv-LV" sz="2800" b="1"/>
              <a:t>paralizētā</a:t>
            </a:r>
            <a:r>
              <a:rPr lang="lv-LV" sz="2800"/>
              <a:t> sirds </a:t>
            </a:r>
            <a:r>
              <a:rPr lang="lv-LV" sz="2800" b="1"/>
              <a:t>vēlmi</a:t>
            </a:r>
            <a:r>
              <a:rPr lang="lv-LV" sz="2800"/>
              <a:t> un uz to </a:t>
            </a:r>
            <a:r>
              <a:rPr lang="lv-LV" sz="2800" b="1"/>
              <a:t>atbild</a:t>
            </a:r>
            <a:r>
              <a:rPr lang="lv-LV" sz="2800"/>
              <a:t>. Paralizētajam ir </a:t>
            </a:r>
            <a:r>
              <a:rPr lang="lv-LV" sz="2800" b="1"/>
              <a:t>stipra</a:t>
            </a:r>
            <a:r>
              <a:rPr lang="lv-LV" sz="2800"/>
              <a:t> </a:t>
            </a:r>
            <a:r>
              <a:rPr lang="lv-LV" sz="2800" b="1"/>
              <a:t>ticība</a:t>
            </a:r>
            <a:r>
              <a:rPr lang="lv-LV" sz="2800"/>
              <a:t>, ko viņš </a:t>
            </a:r>
            <a:r>
              <a:rPr lang="lv-LV" sz="2800" b="1"/>
              <a:t>lūgšanā</a:t>
            </a:r>
            <a:r>
              <a:rPr lang="lv-LV" sz="2800"/>
              <a:t> </a:t>
            </a:r>
            <a:r>
              <a:rPr lang="lv-LV" sz="2800" b="1"/>
              <a:t>raida</a:t>
            </a:r>
            <a:r>
              <a:rPr lang="lv-LV" sz="2800"/>
              <a:t> uz </a:t>
            </a:r>
            <a:r>
              <a:rPr lang="lv-LV" sz="2800" b="1"/>
              <a:t>Dievu</a:t>
            </a:r>
            <a:r>
              <a:rPr lang="lv-LV" sz="2800"/>
              <a:t>, </a:t>
            </a:r>
            <a:r>
              <a:rPr lang="lv-LV" sz="2800" b="1"/>
              <a:t>Dievs</a:t>
            </a:r>
            <a:r>
              <a:rPr lang="lv-LV" sz="2800"/>
              <a:t> </a:t>
            </a:r>
            <a:r>
              <a:rPr lang="lv-LV" sz="2800" b="1"/>
              <a:t>atbild</a:t>
            </a:r>
            <a:r>
              <a:rPr lang="lv-LV" sz="2800"/>
              <a:t> caur </a:t>
            </a:r>
            <a:r>
              <a:rPr lang="lv-LV" sz="2800" b="1"/>
              <a:t>Jēzus darbību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Jēzum</a:t>
            </a:r>
            <a:r>
              <a:rPr lang="lv-LV" sz="2800"/>
              <a:t> ir </a:t>
            </a:r>
            <a:r>
              <a:rPr lang="lv-LV" sz="2800" b="1"/>
              <a:t>vara</a:t>
            </a:r>
            <a:r>
              <a:rPr lang="lv-LV" sz="2800"/>
              <a:t> </a:t>
            </a:r>
            <a:r>
              <a:rPr lang="lv-LV" sz="2800" b="1"/>
              <a:t>piedod</a:t>
            </a:r>
            <a:r>
              <a:rPr lang="lv-LV" sz="2800"/>
              <a:t> </a:t>
            </a:r>
            <a:r>
              <a:rPr lang="lv-LV" sz="2800" b="1"/>
              <a:t>grēkus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galvenā misija</a:t>
            </a:r>
            <a:r>
              <a:rPr lang="lv-LV" sz="2800"/>
              <a:t> ir </a:t>
            </a:r>
            <a:r>
              <a:rPr lang="lv-LV" sz="2800" b="1"/>
              <a:t>grēku piedošana</a:t>
            </a:r>
            <a:r>
              <a:rPr lang="lv-LV" sz="2800"/>
              <a:t>, nevis </a:t>
            </a:r>
            <a:r>
              <a:rPr lang="lv-LV" sz="2800" b="1"/>
              <a:t>dziedināšana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Dažreiz mēs tik ļoti </a:t>
            </a:r>
            <a:r>
              <a:rPr lang="lv-LV" sz="2800" b="1"/>
              <a:t>dzenamies</a:t>
            </a:r>
            <a:r>
              <a:rPr lang="lv-LV" sz="2800"/>
              <a:t> pēc tā, </a:t>
            </a:r>
          </a:p>
          <a:p>
            <a:r>
              <a:rPr lang="lv-LV" sz="2800"/>
              <a:t>lai </a:t>
            </a:r>
            <a:r>
              <a:rPr lang="lv-LV" sz="2800" b="1"/>
              <a:t>piedzīvotu</a:t>
            </a:r>
            <a:r>
              <a:rPr lang="lv-LV" sz="2800"/>
              <a:t> kādu </a:t>
            </a:r>
            <a:r>
              <a:rPr lang="lv-LV" sz="2800" b="1"/>
              <a:t>dziedināšanu.</a:t>
            </a:r>
          </a:p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norāda</a:t>
            </a:r>
            <a:r>
              <a:rPr lang="lv-LV" sz="2800"/>
              <a:t>, kas ir </a:t>
            </a:r>
            <a:r>
              <a:rPr lang="lv-LV" sz="2800" b="1"/>
              <a:t>svarīgākais</a:t>
            </a:r>
            <a:r>
              <a:rPr lang="lv-LV" sz="2800"/>
              <a:t>, ne </a:t>
            </a:r>
          </a:p>
          <a:p>
            <a:r>
              <a:rPr lang="lv-LV" sz="2800"/>
              <a:t>jau redzami </a:t>
            </a:r>
            <a:r>
              <a:rPr lang="lv-LV" sz="2800" b="1"/>
              <a:t>brīnumi</a:t>
            </a:r>
            <a:r>
              <a:rPr lang="lv-LV" sz="2800"/>
              <a:t>, bet </a:t>
            </a:r>
            <a:r>
              <a:rPr lang="lv-LV" sz="2800" b="1"/>
              <a:t>piedošana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Baznīcā Dievs piedošanu dāvā arī šodien.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71438"/>
            <a:ext cx="9358313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</a:t>
            </a:r>
            <a:r>
              <a:rPr lang="lv-LV" sz="2800" i="1" smtClean="0"/>
              <a:t>3 Daži no rakstu mācītājiem sacīja pie sevis: "Šis zaimo Dievu."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5175"/>
            <a:ext cx="6084888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sacītie </a:t>
            </a:r>
            <a:r>
              <a:rPr lang="lv-LV" sz="2800" b="1"/>
              <a:t>vārdi</a:t>
            </a:r>
            <a:r>
              <a:rPr lang="lv-LV" sz="2800"/>
              <a:t>: </a:t>
            </a:r>
            <a:r>
              <a:rPr lang="lv-LV" sz="2800" i="1"/>
              <a:t>tavi grēki tev piedoti, </a:t>
            </a:r>
            <a:r>
              <a:rPr lang="lv-LV" sz="2800"/>
              <a:t>rakstu </a:t>
            </a:r>
            <a:r>
              <a:rPr lang="lv-LV" sz="2800" b="1"/>
              <a:t>mācītājiem</a:t>
            </a:r>
            <a:r>
              <a:rPr lang="lv-LV" sz="2800"/>
              <a:t> likās kā </a:t>
            </a:r>
            <a:r>
              <a:rPr lang="lv-LV" sz="2800" b="1"/>
              <a:t>lielākie</a:t>
            </a:r>
            <a:r>
              <a:rPr lang="lv-LV" sz="2800"/>
              <a:t> </a:t>
            </a:r>
            <a:r>
              <a:rPr lang="lv-LV" sz="2800" b="1"/>
              <a:t>zaimi.</a:t>
            </a:r>
          </a:p>
          <a:p>
            <a:pPr>
              <a:buFontTx/>
              <a:buChar char="•"/>
            </a:pPr>
            <a:r>
              <a:rPr lang="lv-LV" sz="2800" b="1"/>
              <a:t>Tikai Dievs</a:t>
            </a:r>
            <a:r>
              <a:rPr lang="lv-LV" sz="2800"/>
              <a:t> var </a:t>
            </a:r>
            <a:r>
              <a:rPr lang="lv-LV" sz="2800" b="1"/>
              <a:t>piedot</a:t>
            </a:r>
            <a:r>
              <a:rPr lang="lv-LV" sz="2800"/>
              <a:t> </a:t>
            </a:r>
            <a:r>
              <a:rPr lang="lv-LV" sz="2800" b="1"/>
              <a:t>grēkus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Grēks</a:t>
            </a:r>
            <a:r>
              <a:rPr lang="lv-LV" sz="2800"/>
              <a:t> ir </a:t>
            </a:r>
            <a:r>
              <a:rPr lang="lv-LV" sz="2800" b="1"/>
              <a:t>nepaklausība Dievam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Grēkojot mēs </a:t>
            </a:r>
            <a:r>
              <a:rPr lang="lv-LV" sz="2800" b="1"/>
              <a:t>grēkojam</a:t>
            </a:r>
            <a:r>
              <a:rPr lang="lv-LV" sz="2800"/>
              <a:t> pret </a:t>
            </a:r>
            <a:r>
              <a:rPr lang="lv-LV" sz="2800" b="1"/>
              <a:t>Dievu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Jēzus šeit izsaka </a:t>
            </a:r>
            <a:r>
              <a:rPr lang="lv-LV" sz="2800" b="1"/>
              <a:t>neslēptu</a:t>
            </a:r>
            <a:r>
              <a:rPr lang="lv-LV" sz="2800"/>
              <a:t> </a:t>
            </a:r>
            <a:r>
              <a:rPr lang="lv-LV" sz="2800" b="1"/>
              <a:t>apgalvojumu</a:t>
            </a:r>
            <a:r>
              <a:rPr lang="lv-LV" sz="2800"/>
              <a:t>, ka </a:t>
            </a:r>
            <a:r>
              <a:rPr lang="lv-LV" sz="2800" b="1"/>
              <a:t>Viņš ir Dievs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Vai nu </a:t>
            </a:r>
            <a:r>
              <a:rPr lang="lv-LV" sz="2800" b="1"/>
              <a:t>Jēzus</a:t>
            </a:r>
            <a:r>
              <a:rPr lang="lv-LV" sz="2800"/>
              <a:t> ir </a:t>
            </a:r>
            <a:r>
              <a:rPr lang="lv-LV" sz="2800" b="1"/>
              <a:t>Dievs</a:t>
            </a:r>
            <a:r>
              <a:rPr lang="lv-LV" sz="2800"/>
              <a:t>, vai </a:t>
            </a:r>
            <a:r>
              <a:rPr lang="lv-LV" sz="2800" b="1"/>
              <a:t>ļaunprātīgs</a:t>
            </a:r>
            <a:r>
              <a:rPr lang="lv-LV" sz="2800"/>
              <a:t> </a:t>
            </a:r>
            <a:r>
              <a:rPr lang="lv-LV" sz="2800" b="1"/>
              <a:t>zaimotājs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Rakstu </a:t>
            </a:r>
            <a:r>
              <a:rPr lang="lv-LV" sz="2800" b="1"/>
              <a:t>mācītāji</a:t>
            </a:r>
            <a:r>
              <a:rPr lang="lv-LV" sz="2800"/>
              <a:t> saprata </a:t>
            </a:r>
            <a:r>
              <a:rPr lang="lv-LV" sz="2800" b="1"/>
              <a:t>mājienu</a:t>
            </a:r>
            <a:r>
              <a:rPr lang="lv-LV" sz="2800"/>
              <a:t>, ka Viņš </a:t>
            </a:r>
            <a:r>
              <a:rPr lang="lv-LV" sz="2800" b="1"/>
              <a:t>pretendē</a:t>
            </a:r>
            <a:r>
              <a:rPr lang="lv-LV" sz="2800"/>
              <a:t> uz to, ka </a:t>
            </a:r>
            <a:r>
              <a:rPr lang="lv-LV" sz="2800" b="1"/>
              <a:t>Viņš</a:t>
            </a:r>
            <a:r>
              <a:rPr lang="lv-LV" sz="2800"/>
              <a:t> ir vairāk nekā </a:t>
            </a:r>
            <a:r>
              <a:rPr lang="lv-LV" sz="2800" b="1"/>
              <a:t>cilvēks</a:t>
            </a:r>
            <a:r>
              <a:rPr lang="lv-LV" sz="2800"/>
              <a:t>, un </a:t>
            </a:r>
            <a:r>
              <a:rPr lang="lv-LV" sz="2800" b="1"/>
              <a:t>gribēja</a:t>
            </a:r>
            <a:r>
              <a:rPr lang="lv-LV" sz="2800"/>
              <a:t> viņu par to </a:t>
            </a:r>
            <a:r>
              <a:rPr lang="lv-LV" sz="2800" b="1"/>
              <a:t>sodīt</a:t>
            </a:r>
            <a:r>
              <a:rPr lang="lv-LV" sz="2800"/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t="13629" r="40550"/>
          <a:stretch>
            <a:fillRect/>
          </a:stretch>
        </p:blipFill>
        <p:spPr bwMode="auto">
          <a:xfrm>
            <a:off x="5856312" y="1916832"/>
            <a:ext cx="3180184" cy="420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t="1432" b="1191"/>
          <a:stretch>
            <a:fillRect/>
          </a:stretch>
        </p:blipFill>
        <p:spPr bwMode="auto">
          <a:xfrm>
            <a:off x="5796136" y="1961456"/>
            <a:ext cx="334786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26988"/>
            <a:ext cx="9467850" cy="1052513"/>
          </a:xfrm>
        </p:spPr>
        <p:txBody>
          <a:bodyPr/>
          <a:lstStyle/>
          <a:p>
            <a:r>
              <a:rPr lang="lv-LV" sz="2800" i="1" smtClean="0"/>
              <a:t>4 Un Jēzus, viņu domas redzēdams, sacīja: "Kāpēc jūs domājat ļaunu savās sirdīs? 5 Kas ir vieglāk - vai sacīt: tev tavi grēki piedoti, - vai sacīt: celies un staigā?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413"/>
            <a:ext cx="6084888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spēj</a:t>
            </a:r>
            <a:r>
              <a:rPr lang="lv-LV" sz="2800"/>
              <a:t> </a:t>
            </a:r>
            <a:r>
              <a:rPr lang="lv-LV" sz="2800" b="1"/>
              <a:t>lasīt</a:t>
            </a:r>
            <a:r>
              <a:rPr lang="lv-LV" sz="2800"/>
              <a:t> arī farizeju </a:t>
            </a:r>
            <a:r>
              <a:rPr lang="lv-LV" sz="2800" b="1"/>
              <a:t>domas.</a:t>
            </a:r>
          </a:p>
          <a:p>
            <a:pPr>
              <a:buFontTx/>
              <a:buChar char="•"/>
            </a:pPr>
            <a:r>
              <a:rPr lang="lv-LV" sz="2800"/>
              <a:t>Jēzus ir </a:t>
            </a:r>
            <a:r>
              <a:rPr lang="lv-LV" sz="2800" b="1"/>
              <a:t>viszinošs</a:t>
            </a:r>
            <a:r>
              <a:rPr lang="lv-LV" sz="2800"/>
              <a:t> un </a:t>
            </a:r>
            <a:r>
              <a:rPr lang="lv-LV" sz="2800" b="1"/>
              <a:t>visspēcīgs</a:t>
            </a:r>
            <a:r>
              <a:rPr lang="lv-LV" sz="2800"/>
              <a:t>, kāds ir </a:t>
            </a:r>
            <a:r>
              <a:rPr lang="lv-LV" sz="2800" b="1"/>
              <a:t>tikai Dievs.</a:t>
            </a:r>
          </a:p>
          <a:p>
            <a:r>
              <a:rPr lang="lv-LV" sz="2800" b="1"/>
              <a:t>2 brīnumi:</a:t>
            </a:r>
          </a:p>
          <a:p>
            <a:pPr>
              <a:buFont typeface="Arial" charset="0"/>
              <a:buChar char="•"/>
            </a:pPr>
            <a:r>
              <a:rPr lang="lv-LV" sz="2400"/>
              <a:t>„</a:t>
            </a:r>
            <a:r>
              <a:rPr lang="lv-LV" sz="2400" i="1"/>
              <a:t>Tavi grēki tev ir piedoti</a:t>
            </a:r>
            <a:r>
              <a:rPr lang="lv-LV" sz="2400"/>
              <a:t>” – viegli pateikt, grūti pārbaudīt un pierādīt.</a:t>
            </a:r>
            <a:r>
              <a:rPr lang="lv-LV" sz="2400" u="sng"/>
              <a:t> </a:t>
            </a:r>
            <a:endParaRPr lang="en-US" sz="2400"/>
          </a:p>
          <a:p>
            <a:pPr>
              <a:buFont typeface="Arial" charset="0"/>
              <a:buChar char="•"/>
            </a:pPr>
            <a:r>
              <a:rPr lang="lv-LV" sz="2400"/>
              <a:t>„</a:t>
            </a:r>
            <a:r>
              <a:rPr lang="lv-LV" sz="2400" i="1"/>
              <a:t>Celies, ņem savu gultu un staigā</a:t>
            </a:r>
            <a:r>
              <a:rPr lang="lv-LV" sz="2400"/>
              <a:t>” – grūti pateikt, jo tas ir pārbaudāms un pierādāms.</a:t>
            </a:r>
          </a:p>
          <a:p>
            <a:pPr>
              <a:buFont typeface="Arial" charset="0"/>
              <a:buChar char="•"/>
            </a:pPr>
            <a:r>
              <a:rPr lang="lv-LV" sz="2600" b="1"/>
              <a:t>2. brīnumu</a:t>
            </a:r>
            <a:r>
              <a:rPr lang="lv-LV" sz="2600"/>
              <a:t> Jēzus </a:t>
            </a:r>
            <a:r>
              <a:rPr lang="lv-LV" sz="2600" b="1"/>
              <a:t>izdara</a:t>
            </a:r>
            <a:r>
              <a:rPr lang="lv-LV" sz="2600"/>
              <a:t>, lai </a:t>
            </a:r>
            <a:r>
              <a:rPr lang="lv-LV" sz="2600" b="1"/>
              <a:t>pierādītu</a:t>
            </a:r>
            <a:r>
              <a:rPr lang="lv-LV" sz="2600"/>
              <a:t>, ka ir </a:t>
            </a:r>
            <a:r>
              <a:rPr lang="lv-LV" sz="2600" b="1"/>
              <a:t>izdarījis</a:t>
            </a:r>
            <a:r>
              <a:rPr lang="lv-LV" sz="2600"/>
              <a:t> </a:t>
            </a:r>
            <a:r>
              <a:rPr lang="lv-LV" sz="2600" b="1"/>
              <a:t>arī 1.</a:t>
            </a:r>
            <a:r>
              <a:rPr lang="lv-LV" sz="2600"/>
              <a:t>, daudz </a:t>
            </a:r>
            <a:r>
              <a:rPr lang="lv-LV" sz="2600" b="1"/>
              <a:t>nozīmīgāko</a:t>
            </a:r>
            <a:r>
              <a:rPr lang="lv-LV" sz="2600"/>
              <a:t> – </a:t>
            </a:r>
            <a:r>
              <a:rPr lang="lv-LV" sz="2600" b="1"/>
              <a:t>grēku</a:t>
            </a:r>
            <a:r>
              <a:rPr lang="lv-LV" sz="2600"/>
              <a:t> </a:t>
            </a:r>
            <a:r>
              <a:rPr lang="lv-LV" sz="2600" b="1"/>
              <a:t>piedošanas</a:t>
            </a:r>
            <a:r>
              <a:rPr lang="lv-LV" sz="2600"/>
              <a:t> brīnumu.</a:t>
            </a:r>
            <a:r>
              <a:rPr lang="en-US" sz="2600"/>
              <a:t> </a:t>
            </a:r>
            <a:endParaRPr lang="lv-LV" sz="2600"/>
          </a:p>
          <a:p>
            <a:pPr>
              <a:buFont typeface="Arial" charset="0"/>
              <a:buChar char="•"/>
            </a:pPr>
            <a:r>
              <a:rPr lang="lv-LV" sz="2600" b="1"/>
              <a:t>Fiziskā</a:t>
            </a:r>
            <a:r>
              <a:rPr lang="lv-LV" sz="2600"/>
              <a:t> dziedināšana ir </a:t>
            </a:r>
            <a:r>
              <a:rPr lang="lv-LV" sz="2600" b="1"/>
              <a:t>zīme</a:t>
            </a:r>
            <a:r>
              <a:rPr lang="lv-LV" sz="2600"/>
              <a:t> </a:t>
            </a:r>
            <a:r>
              <a:rPr lang="lv-LV" sz="2600" b="1"/>
              <a:t>garīgajai</a:t>
            </a:r>
            <a:r>
              <a:rPr lang="lv-LV" sz="2600"/>
              <a:t> </a:t>
            </a:r>
            <a:r>
              <a:rPr lang="lv-LV" sz="2600" b="1"/>
              <a:t>dziedināšanai</a:t>
            </a:r>
            <a:r>
              <a:rPr lang="lv-LV" sz="2600"/>
              <a:t>, ko Jēzus veic!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71438"/>
            <a:ext cx="9358313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6 Bet lai jūs zinātu, ka Cilvēka Dēlam ir vara virs zemes grēkus piedot."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5175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/>
              <a:t>Cilvēka dēls </a:t>
            </a:r>
            <a:r>
              <a:rPr lang="lv-LV" sz="2800"/>
              <a:t>– </a:t>
            </a:r>
            <a:r>
              <a:rPr lang="lv-LV" sz="2800" b="1"/>
              <a:t>termins</a:t>
            </a:r>
            <a:r>
              <a:rPr lang="lv-LV" sz="2800"/>
              <a:t>, kurā Jēzus šeit sevi nosauc, tiek </a:t>
            </a:r>
            <a:r>
              <a:rPr lang="lv-LV" sz="2800" b="1"/>
              <a:t>lietots</a:t>
            </a:r>
            <a:r>
              <a:rPr lang="lv-LV" sz="2800"/>
              <a:t> </a:t>
            </a:r>
            <a:r>
              <a:rPr lang="lv-LV" sz="2800" b="1"/>
              <a:t>jau</a:t>
            </a:r>
            <a:r>
              <a:rPr lang="lv-LV" sz="2800"/>
              <a:t> Dan.7:9-14: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ir </a:t>
            </a:r>
            <a:r>
              <a:rPr lang="lv-LV" sz="2800" b="1"/>
              <a:t>atšķirīgs</a:t>
            </a:r>
            <a:r>
              <a:rPr lang="lv-LV" sz="2800"/>
              <a:t> </a:t>
            </a:r>
            <a:r>
              <a:rPr lang="lv-LV" sz="2800" b="1"/>
              <a:t>no</a:t>
            </a:r>
            <a:r>
              <a:rPr lang="lv-LV" sz="2800"/>
              <a:t> cienījamā </a:t>
            </a:r>
            <a:r>
              <a:rPr lang="lv-LV" sz="2800" b="1"/>
              <a:t>Sirmgalvja</a:t>
            </a:r>
            <a:r>
              <a:rPr lang="lv-LV" sz="2800"/>
              <a:t> (t.i. Dieva);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ir kā „cilvēka dēls” t.i. </a:t>
            </a:r>
            <a:r>
              <a:rPr lang="lv-LV" sz="2800" b="1"/>
              <a:t>cilvēks</a:t>
            </a:r>
            <a:r>
              <a:rPr lang="lv-LV" sz="2800"/>
              <a:t>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 b="1"/>
              <a:t>apveltīts</a:t>
            </a:r>
            <a:r>
              <a:rPr lang="lv-LV" sz="2800"/>
              <a:t> ar </a:t>
            </a:r>
            <a:r>
              <a:rPr lang="lv-LV" sz="2800" b="1"/>
              <a:t>varu</a:t>
            </a:r>
            <a:r>
              <a:rPr lang="lv-LV" sz="2800"/>
              <a:t>, </a:t>
            </a:r>
            <a:r>
              <a:rPr lang="lv-LV" sz="2800" b="1"/>
              <a:t>valdīšanu</a:t>
            </a:r>
            <a:r>
              <a:rPr lang="lv-LV" sz="2800"/>
              <a:t> pār visām </a:t>
            </a:r>
            <a:r>
              <a:rPr lang="lv-LV" sz="2800" b="1"/>
              <a:t>tautām</a:t>
            </a:r>
            <a:r>
              <a:rPr lang="lv-LV" sz="2800"/>
              <a:t>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pats tiek </a:t>
            </a:r>
            <a:r>
              <a:rPr lang="lv-LV" sz="2800" b="1"/>
              <a:t>pielūgts</a:t>
            </a:r>
            <a:r>
              <a:rPr lang="lv-LV" sz="2800"/>
              <a:t>, kas jūdiem ir kas </a:t>
            </a:r>
            <a:r>
              <a:rPr lang="lv-LV" sz="2800" b="1"/>
              <a:t>neiedomājams</a:t>
            </a:r>
            <a:r>
              <a:rPr lang="lv-LV" sz="2800"/>
              <a:t>, ja tas </a:t>
            </a:r>
            <a:r>
              <a:rPr lang="lv-LV" sz="2800" b="1"/>
              <a:t>nav Dievs</a:t>
            </a:r>
            <a:r>
              <a:rPr lang="lv-LV" sz="2800"/>
              <a:t>.</a:t>
            </a:r>
            <a:endParaRPr lang="en-US" sz="280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 t="7079" b="18101"/>
          <a:stretch>
            <a:fillRect/>
          </a:stretch>
        </p:blipFill>
        <p:spPr bwMode="auto">
          <a:xfrm>
            <a:off x="2843808" y="3356992"/>
            <a:ext cx="616800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49238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6 Viņš saka uz triekas ķerto: "Celies, ņem savu gultu un ej uz mājām." 7 Un tas cēlās un gāja uz mājām. 8 Bet, kad ļaudis to redzēja, tie brīnījās un slavēja Dievu, kas tādu varu devis cilvēkiem.</a:t>
            </a:r>
            <a:endParaRPr lang="lv-LV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1438"/>
            <a:ext cx="76676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 dirty="0"/>
              <a:t>Kāpēc Jēzus dara arī redzamus brīnumus</a:t>
            </a:r>
            <a:r>
              <a:rPr lang="lv-LV" sz="2800" dirty="0"/>
              <a:t>? </a:t>
            </a:r>
            <a:r>
              <a:rPr lang="lv-LV" sz="2800" b="1" dirty="0"/>
              <a:t>Brīnumus</a:t>
            </a:r>
            <a:r>
              <a:rPr lang="lv-LV" sz="2800" dirty="0"/>
              <a:t> darīt Viņam nekad </a:t>
            </a:r>
            <a:r>
              <a:rPr lang="lv-LV" sz="2800" b="1" dirty="0"/>
              <a:t>nav pašmērķis</a:t>
            </a:r>
            <a:r>
              <a:rPr lang="lv-LV" sz="2800" dirty="0"/>
              <a:t> vai sava </a:t>
            </a:r>
            <a:r>
              <a:rPr lang="lv-LV" sz="2800" b="1" dirty="0"/>
              <a:t>labuma</a:t>
            </a:r>
            <a:r>
              <a:rPr lang="lv-LV" sz="2800" dirty="0"/>
              <a:t> </a:t>
            </a:r>
            <a:r>
              <a:rPr lang="lv-LV" sz="2800" b="1" dirty="0"/>
              <a:t>meklēšana</a:t>
            </a:r>
            <a:r>
              <a:rPr lang="lv-LV" sz="2800" dirty="0"/>
              <a:t>. Viņš to dara: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palīdzētu cilvēkiem </a:t>
            </a:r>
            <a:r>
              <a:rPr lang="lv-LV" sz="2800" dirty="0"/>
              <a:t>(kad sirds iežēlojas)</a:t>
            </a:r>
            <a:r>
              <a:rPr lang="lv-LV" sz="2800" b="1" dirty="0"/>
              <a:t>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parādītu</a:t>
            </a:r>
            <a:r>
              <a:rPr lang="lv-LV" sz="2800" dirty="0"/>
              <a:t> Jēzus </a:t>
            </a:r>
            <a:r>
              <a:rPr lang="lv-LV" sz="2800" b="1" dirty="0"/>
              <a:t>dievišķo</a:t>
            </a:r>
            <a:r>
              <a:rPr lang="lv-LV" sz="2800" dirty="0"/>
              <a:t> </a:t>
            </a:r>
            <a:r>
              <a:rPr lang="lv-LV" sz="2800" b="1" dirty="0"/>
              <a:t>spēku </a:t>
            </a:r>
            <a:r>
              <a:rPr lang="lv-LV" sz="2800" dirty="0"/>
              <a:t>un</a:t>
            </a:r>
            <a:r>
              <a:rPr lang="lv-LV" sz="2800" b="1" dirty="0"/>
              <a:t> dabu;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iemācītu</a:t>
            </a:r>
            <a:r>
              <a:rPr lang="lv-LV" sz="2800" dirty="0"/>
              <a:t> mums kādu </a:t>
            </a:r>
            <a:r>
              <a:rPr lang="lv-LV" sz="2800" b="1" dirty="0"/>
              <a:t>garīgu</a:t>
            </a:r>
            <a:r>
              <a:rPr lang="lv-LV" sz="2800" dirty="0"/>
              <a:t> </a:t>
            </a:r>
            <a:r>
              <a:rPr lang="lv-LV" sz="2800" b="1" dirty="0"/>
              <a:t>paralēli;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dziedinātais </a:t>
            </a:r>
            <a:r>
              <a:rPr lang="lv-LV" sz="2800" b="1" dirty="0"/>
              <a:t>atgrieztos</a:t>
            </a:r>
            <a:r>
              <a:rPr lang="lv-LV" sz="2800" dirty="0"/>
              <a:t> no </a:t>
            </a:r>
            <a:r>
              <a:rPr lang="lv-LV" sz="2800" b="1" dirty="0" smtClean="0"/>
              <a:t>grēkiem un ticētu</a:t>
            </a:r>
            <a:r>
              <a:rPr lang="lv-LV" sz="2800" dirty="0" smtClean="0"/>
              <a:t> </a:t>
            </a:r>
            <a:r>
              <a:rPr lang="lv-LV" sz="2800" dirty="0"/>
              <a:t>uz </a:t>
            </a:r>
            <a:r>
              <a:rPr lang="lv-LV" sz="2800" b="1" dirty="0"/>
              <a:t>evaņģēliju.</a:t>
            </a:r>
            <a:endParaRPr lang="lv-LV" sz="2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t="19551" b="4415"/>
          <a:stretch>
            <a:fillRect/>
          </a:stretch>
        </p:blipFill>
        <p:spPr bwMode="auto">
          <a:xfrm>
            <a:off x="3707904" y="4337720"/>
            <a:ext cx="54360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837</TotalTime>
  <Words>957</Words>
  <Application>Microsoft Office PowerPoint</Application>
  <PresentationFormat>On-screen Show (4:3)</PresentationFormat>
  <Paragraphs>68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Mt.9:1-8 Patiesi draugi</vt:lpstr>
      <vt:lpstr>Mt.9:1-8 Patiesi draugi</vt:lpstr>
      <vt:lpstr>Ievads</vt:lpstr>
      <vt:lpstr>Slide 4</vt:lpstr>
      <vt:lpstr>Slide 5</vt:lpstr>
      <vt:lpstr>Slide 6</vt:lpstr>
      <vt:lpstr>Slide 7</vt:lpstr>
      <vt:lpstr>Slide 8</vt:lpstr>
      <vt:lpstr>Slide 9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Admin</cp:lastModifiedBy>
  <cp:revision>68</cp:revision>
  <dcterms:created xsi:type="dcterms:W3CDTF">2010-10-07T14:46:11Z</dcterms:created>
  <dcterms:modified xsi:type="dcterms:W3CDTF">2019-10-21T19:23:21Z</dcterms:modified>
</cp:coreProperties>
</file>