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82" r:id="rId2"/>
    <p:sldId id="258" r:id="rId3"/>
    <p:sldId id="281" r:id="rId4"/>
    <p:sldId id="261" r:id="rId5"/>
    <p:sldId id="268" r:id="rId6"/>
    <p:sldId id="273" r:id="rId7"/>
    <p:sldId id="274" r:id="rId8"/>
    <p:sldId id="275" r:id="rId9"/>
    <p:sldId id="280" r:id="rId10"/>
    <p:sldId id="283" r:id="rId11"/>
    <p:sldId id="284" r:id="rId12"/>
    <p:sldId id="279" r:id="rId13"/>
    <p:sldId id="272" r:id="rId14"/>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pitchFamily="34" charset="0"/>
              </a:defRPr>
            </a:lvl1pPr>
          </a:lstStyle>
          <a:p>
            <a:pPr>
              <a:defRPr/>
            </a:pPr>
            <a:fld id="{5B42C673-6A00-44A9-8296-1DF56C567904}" type="datetimeFigureOut">
              <a:rPr lang="en-US"/>
              <a:pPr>
                <a:defRPr/>
              </a:pPr>
              <a:t>12/19/2021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pitchFamily="34" charset="0"/>
              </a:defRPr>
            </a:lvl1pPr>
          </a:lstStyle>
          <a:p>
            <a:pPr>
              <a:defRPr/>
            </a:pPr>
            <a:fld id="{E7796D02-9FFE-4830-BD7C-E8D7FD20C2F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3CA4D9D-9596-453F-BDF5-A9CEF388C27D}"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F1B79EE-7981-4BB8-95EE-F96174CDE4FC}"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D5ECACE-201A-4FBF-9FF5-5CBAD458F84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2F353A1-AEAF-4844-8218-C922C2360485}"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2979CA1-758F-4DCD-9BD7-91C93AC83A1A}"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8C363D0-C916-422D-9608-377154C8C411}"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434B4741-0B1B-4317-8816-E60E7C35267C}"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E9D93AB5-F369-4696-8DA7-C91FDCE560A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1A404129-F75E-4850-A0DA-1F3CF64FB202}"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71C7F32-E059-4A01-999E-2099972230B0}"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BBA0D2F-FE90-4D6E-83F0-512A680933A0}"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2586730B-CC0D-437C-9710-B417253B399D}"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3" descr="DOVE019"/>
          <p:cNvPicPr>
            <a:picLocks noChangeAspect="1" noChangeArrowheads="1"/>
          </p:cNvPicPr>
          <p:nvPr/>
        </p:nvPicPr>
        <p:blipFill>
          <a:blip r:embed="rId2" cstate="print"/>
          <a:srcRect/>
          <a:stretch>
            <a:fillRect/>
          </a:stretch>
        </p:blipFill>
        <p:spPr bwMode="auto">
          <a:xfrm>
            <a:off x="107950" y="0"/>
            <a:ext cx="485775" cy="692150"/>
          </a:xfrm>
          <a:prstGeom prst="rect">
            <a:avLst/>
          </a:prstGeom>
          <a:noFill/>
          <a:ln w="9525">
            <a:noFill/>
            <a:miter lim="800000"/>
            <a:headEnd/>
            <a:tailEnd/>
          </a:ln>
        </p:spPr>
      </p:pic>
      <p:sp>
        <p:nvSpPr>
          <p:cNvPr id="2051" name="Text Box 6"/>
          <p:cNvSpPr txBox="1">
            <a:spLocks noChangeArrowheads="1"/>
          </p:cNvSpPr>
          <p:nvPr/>
        </p:nvSpPr>
        <p:spPr bwMode="auto">
          <a:xfrm>
            <a:off x="7380288" y="0"/>
            <a:ext cx="1763712" cy="400050"/>
          </a:xfrm>
          <a:prstGeom prst="rect">
            <a:avLst/>
          </a:prstGeom>
          <a:noFill/>
          <a:ln w="9525">
            <a:noFill/>
            <a:miter lim="800000"/>
            <a:headEnd/>
            <a:tailEnd/>
          </a:ln>
        </p:spPr>
        <p:txBody>
          <a:bodyPr>
            <a:spAutoFit/>
          </a:bodyPr>
          <a:lstStyle/>
          <a:p>
            <a:pPr>
              <a:spcBef>
                <a:spcPct val="50000"/>
              </a:spcBef>
            </a:pPr>
            <a:r>
              <a:rPr lang="lv-LV" sz="2000" dirty="0" smtClean="0"/>
              <a:t>19.dec.2021.</a:t>
            </a:r>
            <a:endParaRPr lang="lv-LV" sz="2000" dirty="0"/>
          </a:p>
        </p:txBody>
      </p:sp>
      <p:sp>
        <p:nvSpPr>
          <p:cNvPr id="2052"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3" name="Slide Number Placeholder 5"/>
          <p:cNvSpPr>
            <a:spLocks noGrp="1"/>
          </p:cNvSpPr>
          <p:nvPr>
            <p:ph type="sldNum" sz="quarter" idx="12"/>
          </p:nvPr>
        </p:nvSpPr>
        <p:spPr>
          <a:noFill/>
        </p:spPr>
        <p:txBody>
          <a:bodyPr/>
          <a:lstStyle/>
          <a:p>
            <a:fld id="{1D8C229A-314E-4F8F-A97C-6BE983D909DC}" type="slidenum">
              <a:rPr lang="lv-LV" smtClean="0"/>
              <a:pPr/>
              <a:t>1</a:t>
            </a:fld>
            <a:endParaRPr lang="lv-LV" smtClean="0"/>
          </a:p>
        </p:txBody>
      </p:sp>
      <p:sp>
        <p:nvSpPr>
          <p:cNvPr id="2054" name="Rectangle 2"/>
          <p:cNvSpPr>
            <a:spLocks noGrp="1" noChangeArrowheads="1"/>
          </p:cNvSpPr>
          <p:nvPr>
            <p:ph type="title"/>
          </p:nvPr>
        </p:nvSpPr>
        <p:spPr>
          <a:xfrm>
            <a:off x="357188" y="-19050"/>
            <a:ext cx="8175625" cy="1071563"/>
          </a:xfrm>
        </p:spPr>
        <p:txBody>
          <a:bodyPr/>
          <a:lstStyle/>
          <a:p>
            <a:pPr eaLnBrk="1" hangingPunct="1"/>
            <a:r>
              <a:rPr lang="lv-LV" sz="4000" b="1" dirty="0" smtClean="0"/>
              <a:t>Lk.1:28-45 Pasludinājums Marijai</a:t>
            </a:r>
            <a:r>
              <a:rPr lang="lv-LV" sz="4000" dirty="0" smtClean="0"/>
              <a:t> </a:t>
            </a:r>
          </a:p>
        </p:txBody>
      </p:sp>
      <p:pic>
        <p:nvPicPr>
          <p:cNvPr id="4104" name="Picture 8" descr="http://www.ourcatholicprayers.com/images/Champaigne_visitation.jpg"/>
          <p:cNvPicPr>
            <a:picLocks noChangeAspect="1" noChangeArrowheads="1"/>
          </p:cNvPicPr>
          <p:nvPr/>
        </p:nvPicPr>
        <p:blipFill>
          <a:blip r:embed="rId3" cstate="print"/>
          <a:srcRect/>
          <a:stretch>
            <a:fillRect/>
          </a:stretch>
        </p:blipFill>
        <p:spPr bwMode="auto">
          <a:xfrm>
            <a:off x="1475656" y="1268760"/>
            <a:ext cx="6408712" cy="531454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un Elizabete tapa Svētā Gara pilna, 42 un viņa stiprā balsī sauca un sacīja: "Tu esi augsti teicama starp sievām, un augsti teicams ir tavas miesas auglis. 43 No kurienes man tas, ka mana Kunga māte nāk pie manis?</a:t>
            </a:r>
            <a:endParaRPr lang="lv-LV" sz="2600" i="1" smtClean="0"/>
          </a:p>
        </p:txBody>
      </p:sp>
      <p:sp>
        <p:nvSpPr>
          <p:cNvPr id="7" name="Rectangle 6"/>
          <p:cNvSpPr>
            <a:spLocks noChangeArrowheads="1"/>
          </p:cNvSpPr>
          <p:nvPr/>
        </p:nvSpPr>
        <p:spPr bwMode="auto">
          <a:xfrm>
            <a:off x="0" y="1380731"/>
            <a:ext cx="6300788" cy="5262979"/>
          </a:xfrm>
          <a:prstGeom prst="rect">
            <a:avLst/>
          </a:prstGeom>
          <a:noFill/>
          <a:ln w="9525">
            <a:noFill/>
            <a:miter lim="800000"/>
            <a:headEnd/>
            <a:tailEnd/>
          </a:ln>
        </p:spPr>
        <p:txBody>
          <a:bodyPr>
            <a:spAutoFit/>
          </a:bodyPr>
          <a:lstStyle/>
          <a:p>
            <a:pPr>
              <a:buFontTx/>
              <a:buChar char="•"/>
            </a:pPr>
            <a:r>
              <a:rPr lang="lv-LV" sz="2800" b="1" dirty="0"/>
              <a:t>Elizabete</a:t>
            </a:r>
            <a:r>
              <a:rPr lang="lv-LV" sz="2800" dirty="0"/>
              <a:t> </a:t>
            </a:r>
            <a:r>
              <a:rPr lang="lv-LV" sz="2800" b="1" dirty="0"/>
              <a:t>nespēj aptvert </a:t>
            </a:r>
            <a:r>
              <a:rPr lang="lv-LV" sz="2800" dirty="0"/>
              <a:t>to, kāds </a:t>
            </a:r>
            <a:r>
              <a:rPr lang="lv-LV" sz="2800" b="1" dirty="0"/>
              <a:t>gods</a:t>
            </a:r>
            <a:r>
              <a:rPr lang="lv-LV" sz="2800" dirty="0"/>
              <a:t> viņai ir </a:t>
            </a:r>
            <a:r>
              <a:rPr lang="lv-LV" sz="2800" b="1" dirty="0"/>
              <a:t>parādīts</a:t>
            </a:r>
            <a:r>
              <a:rPr lang="lv-LV" sz="2800" dirty="0"/>
              <a:t>, ka </a:t>
            </a:r>
            <a:r>
              <a:rPr lang="lv-LV" sz="2800" b="1" dirty="0"/>
              <a:t>Kunga māte </a:t>
            </a:r>
            <a:r>
              <a:rPr lang="lv-LV" sz="2800" dirty="0"/>
              <a:t>nāk pie </a:t>
            </a:r>
            <a:r>
              <a:rPr lang="lv-LV" sz="2800" b="1" dirty="0"/>
              <a:t>viņas</a:t>
            </a:r>
            <a:r>
              <a:rPr lang="lv-LV" sz="2800" dirty="0"/>
              <a:t>. </a:t>
            </a:r>
          </a:p>
          <a:p>
            <a:pPr>
              <a:buFontTx/>
              <a:buChar char="•"/>
            </a:pPr>
            <a:r>
              <a:rPr lang="lv-LV" sz="2800" dirty="0"/>
              <a:t>Citi </a:t>
            </a:r>
            <a:r>
              <a:rPr lang="lv-LV" sz="2800" b="1" dirty="0"/>
              <a:t>Mariju</a:t>
            </a:r>
            <a:r>
              <a:rPr lang="lv-LV" sz="2800" dirty="0"/>
              <a:t> ieraudzīdami to nespēj un </a:t>
            </a:r>
            <a:r>
              <a:rPr lang="lv-LV" sz="2800" b="1" dirty="0"/>
              <a:t>nespētu novērtēt</a:t>
            </a:r>
            <a:r>
              <a:rPr lang="lv-LV" sz="2800" dirty="0"/>
              <a:t>, bet ticīgais to var.</a:t>
            </a:r>
          </a:p>
          <a:p>
            <a:pPr>
              <a:buFontTx/>
              <a:buChar char="•"/>
            </a:pPr>
            <a:r>
              <a:rPr lang="lv-LV" sz="2800" dirty="0"/>
              <a:t>Šeit Marija pēkšņi ir </a:t>
            </a:r>
            <a:r>
              <a:rPr lang="lv-LV" sz="2800" b="1" dirty="0"/>
              <a:t>apskurbusi</a:t>
            </a:r>
            <a:r>
              <a:rPr lang="lv-LV" sz="2800" dirty="0"/>
              <a:t> no tā </a:t>
            </a:r>
            <a:r>
              <a:rPr lang="lv-LV" sz="2800" b="1" dirty="0"/>
              <a:t>lieluma</a:t>
            </a:r>
            <a:r>
              <a:rPr lang="lv-LV" sz="2800" dirty="0"/>
              <a:t>, kas varētu </a:t>
            </a:r>
            <a:r>
              <a:rPr lang="lv-LV" sz="2800" b="1" dirty="0"/>
              <a:t>viņu sagaidīt</a:t>
            </a:r>
            <a:r>
              <a:rPr lang="lv-LV" sz="2800" dirty="0"/>
              <a:t>.</a:t>
            </a:r>
          </a:p>
          <a:p>
            <a:pPr>
              <a:buFontTx/>
              <a:buChar char="•"/>
            </a:pPr>
            <a:r>
              <a:rPr lang="lv-LV" sz="2800" dirty="0"/>
              <a:t>Bet tas </a:t>
            </a:r>
            <a:r>
              <a:rPr lang="lv-LV" sz="2800" b="1" dirty="0"/>
              <a:t>nav tāds lielums</a:t>
            </a:r>
            <a:r>
              <a:rPr lang="lv-LV" sz="2800" dirty="0"/>
              <a:t>, ko </a:t>
            </a:r>
            <a:r>
              <a:rPr lang="lv-LV" sz="2800" b="1" dirty="0"/>
              <a:t>pati</a:t>
            </a:r>
            <a:r>
              <a:rPr lang="lv-LV" sz="2800" dirty="0"/>
              <a:t> būtu </a:t>
            </a:r>
            <a:r>
              <a:rPr lang="lv-LV" sz="2800" b="1" dirty="0"/>
              <a:t>sasniegusi</a:t>
            </a:r>
            <a:r>
              <a:rPr lang="lv-LV" sz="2800" dirty="0"/>
              <a:t>, bet ka </a:t>
            </a:r>
            <a:r>
              <a:rPr lang="lv-LV" sz="2800" b="1" dirty="0"/>
              <a:t>Dievs</a:t>
            </a:r>
            <a:r>
              <a:rPr lang="lv-LV" sz="2800" dirty="0"/>
              <a:t> viņu ir </a:t>
            </a:r>
            <a:r>
              <a:rPr lang="lv-LV" sz="2800" b="1" dirty="0"/>
              <a:t>paaugstinājis</a:t>
            </a:r>
            <a:r>
              <a:rPr lang="lv-LV" sz="2800" dirty="0"/>
              <a:t>. </a:t>
            </a:r>
          </a:p>
          <a:p>
            <a:pPr>
              <a:buFontTx/>
              <a:buChar char="•"/>
            </a:pPr>
            <a:r>
              <a:rPr lang="lv-LV" sz="2800" dirty="0" smtClean="0"/>
              <a:t>Dievs viņu ir </a:t>
            </a:r>
            <a:r>
              <a:rPr lang="lv-LV" sz="2800" b="1" dirty="0" smtClean="0"/>
              <a:t>cēlis</a:t>
            </a:r>
            <a:r>
              <a:rPr lang="lv-LV" sz="2800" dirty="0" smtClean="0"/>
              <a:t> </a:t>
            </a:r>
            <a:r>
              <a:rPr lang="lv-LV" sz="2800" b="1" dirty="0"/>
              <a:t>augstā</a:t>
            </a:r>
            <a:r>
              <a:rPr lang="lv-LV" sz="2800" dirty="0"/>
              <a:t> </a:t>
            </a:r>
            <a:r>
              <a:rPr lang="lv-LV" sz="2800" b="1" dirty="0"/>
              <a:t>godā </a:t>
            </a:r>
            <a:r>
              <a:rPr lang="lv-LV" sz="2800" b="1" dirty="0" smtClean="0"/>
              <a:t>caur Dieva Dēlu viņas miesās</a:t>
            </a:r>
            <a:r>
              <a:rPr lang="lv-LV" sz="2800" dirty="0" smtClean="0"/>
              <a:t>. </a:t>
            </a:r>
            <a:endParaRPr lang="lv-LV" sz="2800" dirty="0"/>
          </a:p>
        </p:txBody>
      </p:sp>
      <p:sp>
        <p:nvSpPr>
          <p:cNvPr id="11268" name="Slide Number Placeholder 3"/>
          <p:cNvSpPr>
            <a:spLocks noGrp="1"/>
          </p:cNvSpPr>
          <p:nvPr>
            <p:ph type="sldNum" sz="quarter" idx="12"/>
          </p:nvPr>
        </p:nvSpPr>
        <p:spPr>
          <a:noFill/>
        </p:spPr>
        <p:txBody>
          <a:bodyPr/>
          <a:lstStyle/>
          <a:p>
            <a:fld id="{6E6ABE35-937F-434C-94FC-200602CB1A7B}" type="slidenum">
              <a:rPr lang="lv-LV" smtClean="0"/>
              <a:pPr/>
              <a:t>10</a:t>
            </a:fld>
            <a:endParaRPr lang="lv-LV" smtClean="0"/>
          </a:p>
        </p:txBody>
      </p:sp>
      <p:pic>
        <p:nvPicPr>
          <p:cNvPr id="11270" name="Picture 6" descr="https://encrypted-tbn2.gstatic.com/images?q=tbn:ANd9GcScyBOT9F4EM8Sag9l7e_jicGwBNNbjedLEBK-QrvI1_JJr0P9Q"/>
          <p:cNvPicPr>
            <a:picLocks noChangeAspect="1" noChangeArrowheads="1"/>
          </p:cNvPicPr>
          <p:nvPr/>
        </p:nvPicPr>
        <p:blipFill>
          <a:blip r:embed="rId2" cstate="print"/>
          <a:srcRect/>
          <a:stretch>
            <a:fillRect/>
          </a:stretch>
        </p:blipFill>
        <p:spPr bwMode="auto">
          <a:xfrm>
            <a:off x="6084168" y="1329614"/>
            <a:ext cx="3059832" cy="509972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70"/>
                                        </p:tgtEl>
                                        <p:attrNameLst>
                                          <p:attrName>style.visibility</p:attrName>
                                        </p:attrNameLst>
                                      </p:cBhvr>
                                      <p:to>
                                        <p:strVal val="visible"/>
                                      </p:to>
                                    </p:set>
                                    <p:animEffect transition="in" filter="fade">
                                      <p:cBhvr>
                                        <p:cTn id="11" dur="2000"/>
                                        <p:tgtEl>
                                          <p:spTgt spid="1127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44 Redzi, tikko tavas sveicināšanas balss atskanēja manās ausīs, tad bērniņš manās miesās ar līksmību sāka lēkt. 45 Labi tai, kas ir ticējusi, ka tas, ko Dievs licis viņai sacīt, piepildīsies.“ </a:t>
            </a:r>
            <a:endParaRPr lang="lv-LV" sz="2600" smtClean="0"/>
          </a:p>
        </p:txBody>
      </p:sp>
      <p:sp>
        <p:nvSpPr>
          <p:cNvPr id="7" name="Rectangle 6"/>
          <p:cNvSpPr>
            <a:spLocks noChangeArrowheads="1"/>
          </p:cNvSpPr>
          <p:nvPr/>
        </p:nvSpPr>
        <p:spPr bwMode="auto">
          <a:xfrm>
            <a:off x="0" y="1285875"/>
            <a:ext cx="4860032" cy="5693866"/>
          </a:xfrm>
          <a:prstGeom prst="rect">
            <a:avLst/>
          </a:prstGeom>
          <a:noFill/>
          <a:ln w="9525">
            <a:noFill/>
            <a:miter lim="800000"/>
            <a:headEnd/>
            <a:tailEnd/>
          </a:ln>
        </p:spPr>
        <p:txBody>
          <a:bodyPr wrap="square">
            <a:spAutoFit/>
          </a:bodyPr>
          <a:lstStyle/>
          <a:p>
            <a:pPr>
              <a:buFontTx/>
              <a:buChar char="•"/>
            </a:pPr>
            <a:r>
              <a:rPr lang="lv-LV" sz="2800" dirty="0" smtClean="0"/>
              <a:t>Ne tikai </a:t>
            </a:r>
            <a:r>
              <a:rPr lang="lv-LV" sz="2800" b="1" dirty="0" smtClean="0"/>
              <a:t>Elizabete</a:t>
            </a:r>
            <a:r>
              <a:rPr lang="lv-LV" sz="2800" dirty="0" smtClean="0"/>
              <a:t> ir </a:t>
            </a:r>
            <a:r>
              <a:rPr lang="lv-LV" sz="2800" b="1" dirty="0" smtClean="0"/>
              <a:t>priecīga</a:t>
            </a:r>
            <a:r>
              <a:rPr lang="lv-LV" sz="2800" dirty="0" smtClean="0"/>
              <a:t> par </a:t>
            </a:r>
            <a:r>
              <a:rPr lang="lv-LV" sz="2800" b="1" dirty="0" smtClean="0"/>
              <a:t>gaidāmo Mesiju </a:t>
            </a:r>
            <a:r>
              <a:rPr lang="lv-LV" sz="2800" dirty="0" smtClean="0"/>
              <a:t>un viņai </a:t>
            </a:r>
            <a:r>
              <a:rPr lang="lv-LV" sz="2800" b="1" dirty="0" smtClean="0"/>
              <a:t>parādīto godu</a:t>
            </a:r>
            <a:r>
              <a:rPr lang="lv-LV" sz="2800" dirty="0" smtClean="0"/>
              <a:t>, bet arī viņas </a:t>
            </a:r>
            <a:r>
              <a:rPr lang="lv-LV" sz="2800" b="1" dirty="0" smtClean="0"/>
              <a:t>bērniņš</a:t>
            </a:r>
            <a:r>
              <a:rPr lang="lv-LV" sz="2800" dirty="0" smtClean="0"/>
              <a:t> – </a:t>
            </a:r>
            <a:r>
              <a:rPr lang="lv-LV" sz="2800" b="1" dirty="0" smtClean="0"/>
              <a:t>Jānis Kristītājs </a:t>
            </a:r>
            <a:r>
              <a:rPr lang="lv-LV" sz="2800" dirty="0" smtClean="0"/>
              <a:t>jau mātes miesās </a:t>
            </a:r>
            <a:r>
              <a:rPr lang="lv-LV" sz="2800" b="1" dirty="0" smtClean="0"/>
              <a:t>gavilē</a:t>
            </a:r>
            <a:r>
              <a:rPr lang="lv-LV" sz="2800" dirty="0" smtClean="0"/>
              <a:t> par </a:t>
            </a:r>
            <a:r>
              <a:rPr lang="lv-LV" sz="2800" b="1" dirty="0" smtClean="0"/>
              <a:t>pestītāja nākšanu</a:t>
            </a:r>
            <a:r>
              <a:rPr lang="lv-LV" sz="2800" dirty="0" smtClean="0"/>
              <a:t>.</a:t>
            </a:r>
          </a:p>
          <a:p>
            <a:pPr>
              <a:buFontTx/>
              <a:buChar char="•"/>
            </a:pPr>
            <a:r>
              <a:rPr lang="lv-LV" sz="2800" b="1" dirty="0" smtClean="0"/>
              <a:t>Nejaušība</a:t>
            </a:r>
            <a:r>
              <a:rPr lang="lv-LV" sz="2800" dirty="0" smtClean="0"/>
              <a:t> vai </a:t>
            </a:r>
            <a:r>
              <a:rPr lang="lv-LV" sz="2800" b="1" dirty="0" err="1" smtClean="0"/>
              <a:t>dievjaušība</a:t>
            </a:r>
            <a:endParaRPr lang="lv-LV" sz="2800" b="1" dirty="0" smtClean="0"/>
          </a:p>
          <a:p>
            <a:pPr>
              <a:buFontTx/>
              <a:buChar char="•"/>
            </a:pPr>
            <a:r>
              <a:rPr lang="lv-LV" sz="2800" dirty="0" smtClean="0"/>
              <a:t>Jau </a:t>
            </a:r>
            <a:r>
              <a:rPr lang="lv-LV" sz="2800" b="1" dirty="0" smtClean="0"/>
              <a:t>nedzimuši bērniņi </a:t>
            </a:r>
            <a:r>
              <a:rPr lang="lv-LV" sz="2800" dirty="0" smtClean="0"/>
              <a:t>ir </a:t>
            </a:r>
            <a:r>
              <a:rPr lang="lv-LV" sz="2800" b="1" dirty="0" smtClean="0"/>
              <a:t>spējīgi ticēt </a:t>
            </a:r>
            <a:r>
              <a:rPr lang="lv-LV" sz="2800" dirty="0" smtClean="0"/>
              <a:t>uz to Kungu, jo viņi </a:t>
            </a:r>
            <a:r>
              <a:rPr lang="lv-LV" sz="2800" b="1" dirty="0" smtClean="0"/>
              <a:t>visu uzņem </a:t>
            </a:r>
            <a:r>
              <a:rPr lang="lv-LV" sz="2800" dirty="0" smtClean="0"/>
              <a:t>caur savu </a:t>
            </a:r>
            <a:r>
              <a:rPr lang="lv-LV" sz="2800" b="1" dirty="0" smtClean="0"/>
              <a:t>māmiņu</a:t>
            </a:r>
            <a:r>
              <a:rPr lang="lv-LV" sz="2800" dirty="0" smtClean="0"/>
              <a:t> un citiem </a:t>
            </a:r>
            <a:r>
              <a:rPr lang="lv-LV" sz="2800" b="1" dirty="0" smtClean="0"/>
              <a:t>ģimenes locekļiem</a:t>
            </a:r>
            <a:r>
              <a:rPr lang="lv-LV" sz="2800" dirty="0" smtClean="0"/>
              <a:t>, kas ir </a:t>
            </a:r>
            <a:r>
              <a:rPr lang="lv-LV" sz="2800" b="1" dirty="0" smtClean="0"/>
              <a:t>apkārt</a:t>
            </a:r>
            <a:r>
              <a:rPr lang="lv-LV" sz="2800" dirty="0" smtClean="0"/>
              <a:t>.</a:t>
            </a:r>
            <a:endParaRPr lang="lv-LV" sz="2800" dirty="0"/>
          </a:p>
        </p:txBody>
      </p:sp>
      <p:sp>
        <p:nvSpPr>
          <p:cNvPr id="12292" name="Slide Number Placeholder 3"/>
          <p:cNvSpPr>
            <a:spLocks noGrp="1"/>
          </p:cNvSpPr>
          <p:nvPr>
            <p:ph type="sldNum" sz="quarter" idx="12"/>
          </p:nvPr>
        </p:nvSpPr>
        <p:spPr>
          <a:noFill/>
        </p:spPr>
        <p:txBody>
          <a:bodyPr/>
          <a:lstStyle/>
          <a:p>
            <a:fld id="{389229D4-67CA-4C24-BB5E-9D26D978F74F}" type="slidenum">
              <a:rPr lang="lv-LV" smtClean="0"/>
              <a:pPr/>
              <a:t>11</a:t>
            </a:fld>
            <a:endParaRPr lang="lv-LV" smtClean="0"/>
          </a:p>
        </p:txBody>
      </p:sp>
      <p:pic>
        <p:nvPicPr>
          <p:cNvPr id="12294" name="Picture 6" descr="http://upload.wikimedia.org/wikipedia/commons/e/e2/Fra_Angelico_046.jpg"/>
          <p:cNvPicPr>
            <a:picLocks noChangeAspect="1" noChangeArrowheads="1"/>
          </p:cNvPicPr>
          <p:nvPr/>
        </p:nvPicPr>
        <p:blipFill>
          <a:blip r:embed="rId2" cstate="print"/>
          <a:srcRect l="22299"/>
          <a:stretch>
            <a:fillRect/>
          </a:stretch>
        </p:blipFill>
        <p:spPr bwMode="auto">
          <a:xfrm>
            <a:off x="4932040" y="1019174"/>
            <a:ext cx="4211960" cy="58388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294"/>
                                        </p:tgtEl>
                                        <p:attrNameLst>
                                          <p:attrName>style.visibility</p:attrName>
                                        </p:attrNameLst>
                                      </p:cBhvr>
                                      <p:to>
                                        <p:strVal val="visible"/>
                                      </p:to>
                                    </p:set>
                                    <p:animEffect transition="in" filter="fade">
                                      <p:cBhvr>
                                        <p:cTn id="11" dur="2000"/>
                                        <p:tgtEl>
                                          <p:spTgt spid="1229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765175"/>
            <a:ext cx="5435600" cy="6124575"/>
          </a:xfrm>
          <a:prstGeom prst="rect">
            <a:avLst/>
          </a:prstGeom>
          <a:noFill/>
          <a:ln w="9525">
            <a:noFill/>
            <a:miter lim="800000"/>
            <a:headEnd/>
            <a:tailEnd/>
          </a:ln>
        </p:spPr>
        <p:txBody>
          <a:bodyPr>
            <a:spAutoFit/>
          </a:bodyPr>
          <a:lstStyle/>
          <a:p>
            <a:pPr>
              <a:buFontTx/>
              <a:buChar char="•"/>
            </a:pPr>
            <a:r>
              <a:rPr lang="lv-LV" sz="2800"/>
              <a:t>Šodien varējām ielūkoties </a:t>
            </a:r>
            <a:r>
              <a:rPr lang="lv-LV" sz="2800" b="1"/>
              <a:t>Jēzus mātes </a:t>
            </a:r>
            <a:r>
              <a:rPr lang="lv-LV" sz="2800"/>
              <a:t>– </a:t>
            </a:r>
            <a:r>
              <a:rPr lang="lv-LV" sz="2800" b="1"/>
              <a:t>Marijas</a:t>
            </a:r>
            <a:r>
              <a:rPr lang="lv-LV" sz="2800"/>
              <a:t> </a:t>
            </a:r>
            <a:r>
              <a:rPr lang="lv-LV" sz="2800" b="1"/>
              <a:t>pārdzīvojumos</a:t>
            </a:r>
            <a:r>
              <a:rPr lang="lv-LV" sz="2800"/>
              <a:t>, kad </a:t>
            </a:r>
            <a:r>
              <a:rPr lang="lv-LV" sz="2800" b="1"/>
              <a:t>eņģelis</a:t>
            </a:r>
            <a:r>
              <a:rPr lang="lv-LV" sz="2800"/>
              <a:t> viņai </a:t>
            </a:r>
            <a:r>
              <a:rPr lang="lv-LV" sz="2800" b="1"/>
              <a:t>paziņoja</a:t>
            </a:r>
            <a:r>
              <a:rPr lang="lv-LV" sz="2800"/>
              <a:t> gaidāmo </a:t>
            </a:r>
            <a:r>
              <a:rPr lang="lv-LV" sz="2800" b="1"/>
              <a:t>prieku</a:t>
            </a:r>
            <a:r>
              <a:rPr lang="lv-LV" sz="2800"/>
              <a:t>.</a:t>
            </a:r>
          </a:p>
          <a:p>
            <a:pPr>
              <a:buFontTx/>
              <a:buChar char="•"/>
            </a:pPr>
            <a:r>
              <a:rPr lang="lv-LV" sz="2800"/>
              <a:t>Viņai </a:t>
            </a:r>
            <a:r>
              <a:rPr lang="lv-LV" sz="2800" b="1"/>
              <a:t>piedzims</a:t>
            </a:r>
            <a:r>
              <a:rPr lang="lv-LV" sz="2800"/>
              <a:t> ilgi </a:t>
            </a:r>
            <a:r>
              <a:rPr lang="lv-LV" sz="2800" b="1"/>
              <a:t>gaidītais</a:t>
            </a:r>
            <a:r>
              <a:rPr lang="lv-LV" sz="2800"/>
              <a:t> </a:t>
            </a:r>
            <a:r>
              <a:rPr lang="lv-LV" sz="2800" b="1"/>
              <a:t>Ķēniņu ķēniņš</a:t>
            </a:r>
            <a:r>
              <a:rPr lang="lv-LV" sz="2800"/>
              <a:t>, </a:t>
            </a:r>
            <a:r>
              <a:rPr lang="lv-LV" sz="2800" b="1"/>
              <a:t>Dieva Dēls</a:t>
            </a:r>
            <a:r>
              <a:rPr lang="lv-LV" sz="2800"/>
              <a:t>, kas </a:t>
            </a:r>
            <a:r>
              <a:rPr lang="lv-LV" sz="2800" b="1"/>
              <a:t>valdīs mūžīgi</a:t>
            </a:r>
            <a:r>
              <a:rPr lang="lv-LV" sz="2800"/>
              <a:t>.</a:t>
            </a:r>
          </a:p>
          <a:p>
            <a:pPr>
              <a:buFontTx/>
              <a:buChar char="•"/>
            </a:pPr>
            <a:r>
              <a:rPr lang="lv-LV" sz="2800"/>
              <a:t>Kā tas var būt, ka Marija </a:t>
            </a:r>
            <a:r>
              <a:rPr lang="lv-LV" sz="2800" b="1"/>
              <a:t>Jēzus</a:t>
            </a:r>
            <a:r>
              <a:rPr lang="lv-LV" sz="2800"/>
              <a:t> </a:t>
            </a:r>
            <a:r>
              <a:rPr lang="lv-LV" sz="2800" b="1"/>
              <a:t>māte</a:t>
            </a:r>
            <a:r>
              <a:rPr lang="lv-LV" sz="2800"/>
              <a:t> un tomēr </a:t>
            </a:r>
            <a:r>
              <a:rPr lang="lv-LV" sz="2800" b="1"/>
              <a:t>Viņa</a:t>
            </a:r>
            <a:r>
              <a:rPr lang="lv-LV" sz="2800"/>
              <a:t> </a:t>
            </a:r>
            <a:r>
              <a:rPr lang="lv-LV" sz="2800" b="1"/>
              <a:t>kalpone</a:t>
            </a:r>
            <a:r>
              <a:rPr lang="lv-LV" sz="2800"/>
              <a:t>, un ne otrādi.</a:t>
            </a:r>
          </a:p>
          <a:p>
            <a:pPr>
              <a:buFontTx/>
              <a:buChar char="•"/>
            </a:pPr>
            <a:r>
              <a:rPr lang="lv-LV" sz="2800" b="1"/>
              <a:t>Ne Marija Dievu meklēja</a:t>
            </a:r>
            <a:r>
              <a:rPr lang="lv-LV" sz="2800"/>
              <a:t>, </a:t>
            </a:r>
            <a:r>
              <a:rPr lang="lv-LV" sz="2800" b="1"/>
              <a:t>bet Dievs Mariju atrada!</a:t>
            </a:r>
            <a:endParaRPr lang="lv-LV" sz="2800"/>
          </a:p>
          <a:p>
            <a:pPr>
              <a:buFontTx/>
              <a:buChar char="•"/>
            </a:pPr>
            <a:r>
              <a:rPr lang="lv-LV" sz="2800"/>
              <a:t>Un arī mūsu sirdis </a:t>
            </a:r>
            <a:r>
              <a:rPr lang="lv-LV" sz="2800" b="1"/>
              <a:t>Dievs meklē </a:t>
            </a:r>
            <a:r>
              <a:rPr lang="lv-LV" sz="2800"/>
              <a:t>un </a:t>
            </a:r>
            <a:r>
              <a:rPr lang="lv-LV" sz="2800" b="1"/>
              <a:t>par tām cīnās!</a:t>
            </a:r>
            <a:r>
              <a:rPr lang="lv-LV" sz="2800"/>
              <a:t> Āmen</a:t>
            </a:r>
          </a:p>
        </p:txBody>
      </p:sp>
      <p:sp>
        <p:nvSpPr>
          <p:cNvPr id="13316" name="Slide Number Placeholder 3"/>
          <p:cNvSpPr>
            <a:spLocks noGrp="1"/>
          </p:cNvSpPr>
          <p:nvPr>
            <p:ph type="sldNum" sz="quarter" idx="12"/>
          </p:nvPr>
        </p:nvSpPr>
        <p:spPr>
          <a:noFill/>
        </p:spPr>
        <p:txBody>
          <a:bodyPr/>
          <a:lstStyle/>
          <a:p>
            <a:fld id="{CC61B632-A0AB-4DBD-8E9D-BC3855324C55}" type="slidenum">
              <a:rPr lang="lv-LV" smtClean="0"/>
              <a:pPr/>
              <a:t>12</a:t>
            </a:fld>
            <a:endParaRPr lang="lv-LV" smtClean="0"/>
          </a:p>
        </p:txBody>
      </p:sp>
      <p:pic>
        <p:nvPicPr>
          <p:cNvPr id="5" name="Picture 5"/>
          <p:cNvPicPr>
            <a:picLocks noChangeAspect="1" noChangeArrowheads="1"/>
          </p:cNvPicPr>
          <p:nvPr/>
        </p:nvPicPr>
        <p:blipFill>
          <a:blip r:embed="rId2" cstate="print"/>
          <a:srcRect/>
          <a:stretch>
            <a:fillRect/>
          </a:stretch>
        </p:blipFill>
        <p:spPr bwMode="auto">
          <a:xfrm>
            <a:off x="5220072" y="764704"/>
            <a:ext cx="3923928" cy="551317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4340" name="Slide Number Placeholder 3"/>
          <p:cNvSpPr>
            <a:spLocks noGrp="1"/>
          </p:cNvSpPr>
          <p:nvPr>
            <p:ph type="sldNum" sz="quarter" idx="12"/>
          </p:nvPr>
        </p:nvSpPr>
        <p:spPr>
          <a:noFill/>
        </p:spPr>
        <p:txBody>
          <a:bodyPr/>
          <a:lstStyle/>
          <a:p>
            <a:fld id="{2B49D2B3-A208-4813-A3D3-98B44309B18A}" type="slidenum">
              <a:rPr lang="lv-LV" smtClean="0"/>
              <a:pPr/>
              <a:t>13</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57188" y="71421"/>
            <a:ext cx="8175625" cy="1071563"/>
          </a:xfrm>
        </p:spPr>
        <p:txBody>
          <a:bodyPr/>
          <a:lstStyle/>
          <a:p>
            <a:pPr eaLnBrk="1" hangingPunct="1"/>
            <a:r>
              <a:rPr lang="lv-LV" sz="4000" b="1" dirty="0" smtClean="0"/>
              <a:t>Lk.1:28-45 Pasludinājums Marijai</a:t>
            </a:r>
            <a:r>
              <a:rPr lang="lv-LV" sz="4000" dirty="0" smtClean="0"/>
              <a:t> </a:t>
            </a:r>
          </a:p>
        </p:txBody>
      </p:sp>
      <p:pic>
        <p:nvPicPr>
          <p:cNvPr id="3075" name="Picture 3" descr="DOVE019"/>
          <p:cNvPicPr>
            <a:picLocks noChangeAspect="1" noChangeArrowheads="1"/>
          </p:cNvPicPr>
          <p:nvPr/>
        </p:nvPicPr>
        <p:blipFill>
          <a:blip r:embed="rId2" cstate="print"/>
          <a:srcRect/>
          <a:stretch>
            <a:fillRect/>
          </a:stretch>
        </p:blipFill>
        <p:spPr bwMode="auto">
          <a:xfrm>
            <a:off x="34925" y="0"/>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380288" y="0"/>
            <a:ext cx="1763712" cy="400050"/>
          </a:xfrm>
          <a:prstGeom prst="rect">
            <a:avLst/>
          </a:prstGeom>
          <a:noFill/>
          <a:ln w="9525">
            <a:noFill/>
            <a:miter lim="800000"/>
            <a:headEnd/>
            <a:tailEnd/>
          </a:ln>
        </p:spPr>
        <p:txBody>
          <a:bodyPr>
            <a:spAutoFit/>
          </a:bodyPr>
          <a:lstStyle/>
          <a:p>
            <a:pPr>
              <a:spcBef>
                <a:spcPct val="50000"/>
              </a:spcBef>
            </a:pPr>
            <a:r>
              <a:rPr lang="lv-LV" sz="2000" dirty="0" smtClean="0"/>
              <a:t>19.dec.2021.</a:t>
            </a:r>
            <a:endParaRPr lang="lv-LV" sz="2000" dirty="0"/>
          </a:p>
        </p:txBody>
      </p:sp>
      <p:sp>
        <p:nvSpPr>
          <p:cNvPr id="3077" name="Slide Number Placeholder 5"/>
          <p:cNvSpPr>
            <a:spLocks noGrp="1"/>
          </p:cNvSpPr>
          <p:nvPr>
            <p:ph type="sldNum" sz="quarter" idx="12"/>
          </p:nvPr>
        </p:nvSpPr>
        <p:spPr>
          <a:noFill/>
        </p:spPr>
        <p:txBody>
          <a:bodyPr/>
          <a:lstStyle/>
          <a:p>
            <a:fld id="{709A25B4-DFA4-4141-B5B1-93500D262A96}" type="slidenum">
              <a:rPr lang="lv-LV" smtClean="0"/>
              <a:pPr/>
              <a:t>2</a:t>
            </a:fld>
            <a:endParaRPr lang="lv-LV" smtClean="0"/>
          </a:p>
        </p:txBody>
      </p:sp>
      <p:sp>
        <p:nvSpPr>
          <p:cNvPr id="3078" name="Rectangle 9"/>
          <p:cNvSpPr>
            <a:spLocks noChangeArrowheads="1"/>
          </p:cNvSpPr>
          <p:nvPr/>
        </p:nvSpPr>
        <p:spPr bwMode="auto">
          <a:xfrm>
            <a:off x="0" y="1052513"/>
            <a:ext cx="9144000" cy="5908675"/>
          </a:xfrm>
          <a:prstGeom prst="rect">
            <a:avLst/>
          </a:prstGeom>
          <a:noFill/>
          <a:ln w="9525">
            <a:noFill/>
            <a:miter lim="800000"/>
            <a:headEnd/>
            <a:tailEnd/>
          </a:ln>
        </p:spPr>
        <p:txBody>
          <a:bodyPr>
            <a:spAutoFit/>
          </a:bodyPr>
          <a:lstStyle/>
          <a:p>
            <a:pPr algn="just"/>
            <a:r>
              <a:rPr lang="lv-LV" sz="2300"/>
              <a:t>28 Un eņģelis, pie viņas ienācis, sacīja: "Esi sveicināta, tu apžēlotā, Tas Kungs ar tevi!“ 29 Bet viņa iztrūkās par viņa valodu un domāja pie sevis: kas tas par sveicienu? 30 Un eņģelis sacīja: "Nebīsties, Marija, jo tu žēlastību esi atradusi pie Dieva. </a:t>
            </a:r>
            <a:r>
              <a:rPr lang="lv-LV" sz="2400"/>
              <a:t>31 Un redzi, tu tapsi grūta un dzemdēsi Dēlu, un dosi Viņam vārdu: Jēzus</a:t>
            </a:r>
            <a:r>
              <a:rPr lang="lv-LV" sz="2400" i="1"/>
              <a:t>. </a:t>
            </a:r>
            <a:r>
              <a:rPr lang="lv-LV" sz="2300"/>
              <a:t>32 Tas būs liels, un Viņu sauks par Visuaugstākā Dēlu, un Dievs Tas Kungs Tam dos Viņa tēva Dāvida troni, 33 un Viņš valdīs pār Jēkaba namu mūžīgi, un Viņa valstībai nebūs gala.“ 34 Bet Marija sacīja eņģelim: "Kā tas var notikt? Jo es vīra neapzinos.“ 35 Tad eņģelis atbildēja un uz to sacīja: "Svētais Gars nāks pār tevi, un Visuaugstākā spēks tevi pārklās, tāpēc Tas, kas no tevis dzims, būs svēts un tiks saukts Dieva Dēls. 36 Zini, Elizabete, tava radiniece, savā vecumā arī ir grūta ar dēlu un ir tagad sestajā mēnesī - tā, ko dēvē neauglīgu, 37 jo Dievam nekas nav neiespējams.“ 38 Tad Marija sacīja: "Redzi, es esmu Tā Kunga kalpone, lai notiek ar mani pēc tava vārda." Un eņģelis no viņas aizgāja.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8AF2D1F5-A9B0-4E0A-96A5-E7DE1F554144}" type="slidenum">
              <a:rPr lang="lv-LV" smtClean="0"/>
              <a:pPr/>
              <a:t>3</a:t>
            </a:fld>
            <a:endParaRPr lang="lv-LV" smtClean="0"/>
          </a:p>
        </p:txBody>
      </p:sp>
      <p:sp>
        <p:nvSpPr>
          <p:cNvPr id="4099" name="Rectangle 9"/>
          <p:cNvSpPr>
            <a:spLocks noChangeArrowheads="1"/>
          </p:cNvSpPr>
          <p:nvPr/>
        </p:nvSpPr>
        <p:spPr bwMode="auto">
          <a:xfrm>
            <a:off x="0" y="1052513"/>
            <a:ext cx="9144000" cy="5262562"/>
          </a:xfrm>
          <a:prstGeom prst="rect">
            <a:avLst/>
          </a:prstGeom>
          <a:noFill/>
          <a:ln w="9525">
            <a:noFill/>
            <a:miter lim="800000"/>
            <a:headEnd/>
            <a:tailEnd/>
          </a:ln>
        </p:spPr>
        <p:txBody>
          <a:bodyPr>
            <a:spAutoFit/>
          </a:bodyPr>
          <a:lstStyle/>
          <a:p>
            <a:pPr algn="just"/>
            <a:r>
              <a:rPr lang="lv-LV" sz="2800"/>
              <a:t>39 Un Marija cēlās tanīs pašās dienās un steigšus gāja kalnos uz pilsētu Jūdas novadā. 40 Iegājusi Caharijas namā, viņa sveicināja Elizabeti. 41 Un notika, kad Elizabete Marijas sveicinājumu dzirdēja, tad bērniņš viņas miesās sāka lēkt, un Elizabete tapa Svētā Gara pilna, 42 un viņa stiprā balsī sauca un sacīja: "Tu esi augsti teicama starp sievām, un augsti teicams ir tavas miesas auglis. 43 No kurienes man tas, ka mana Kunga māte nāk pie manis? 44 Redzi, tikko tavas sveicināšanas balss atskanēja manās ausīs, tad bērniņš manās miesās ar līksmību sāka lēkt. 45 Labi tai, kas ir ticējusi, ka tas, ko Dievs licis viņai sacīt, piepildīsies.“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800" i="1" smtClean="0"/>
              <a:t>28 Un eņģelis, pie viņas ienācis, sacīja: "Esi sveicināta, tu apžēlotā, Tas Kungs ar tevi!“ 29 Bet viņa iztrūkās par viņa valodu un domāja pie sevis: kas tas par sveicienu? </a:t>
            </a:r>
            <a:endParaRPr lang="en-US" sz="2600" i="1" smtClean="0"/>
          </a:p>
        </p:txBody>
      </p:sp>
      <p:sp>
        <p:nvSpPr>
          <p:cNvPr id="7" name="Rectangle 6"/>
          <p:cNvSpPr>
            <a:spLocks noChangeArrowheads="1"/>
          </p:cNvSpPr>
          <p:nvPr/>
        </p:nvSpPr>
        <p:spPr bwMode="auto">
          <a:xfrm>
            <a:off x="0" y="1214438"/>
            <a:ext cx="5148263" cy="5693866"/>
          </a:xfrm>
          <a:prstGeom prst="rect">
            <a:avLst/>
          </a:prstGeom>
          <a:noFill/>
          <a:ln w="9525">
            <a:noFill/>
            <a:miter lim="800000"/>
            <a:headEnd/>
            <a:tailEnd/>
          </a:ln>
        </p:spPr>
        <p:txBody>
          <a:bodyPr>
            <a:spAutoFit/>
          </a:bodyPr>
          <a:lstStyle/>
          <a:p>
            <a:pPr>
              <a:buFontTx/>
              <a:buChar char="•"/>
            </a:pPr>
            <a:r>
              <a:rPr lang="lv-LV" sz="2800" b="1" dirty="0"/>
              <a:t>Marija</a:t>
            </a:r>
            <a:r>
              <a:rPr lang="lv-LV" sz="2800" dirty="0"/>
              <a:t> nav kāda </a:t>
            </a:r>
            <a:r>
              <a:rPr lang="lv-LV" sz="2800" b="1" dirty="0"/>
              <a:t>ķēniņiene</a:t>
            </a:r>
            <a:r>
              <a:rPr lang="lv-LV" sz="2800" dirty="0"/>
              <a:t>, bet </a:t>
            </a:r>
            <a:r>
              <a:rPr lang="lv-LV" sz="2800" b="1" dirty="0"/>
              <a:t>bārenīte</a:t>
            </a:r>
            <a:r>
              <a:rPr lang="lv-LV" sz="2800" dirty="0"/>
              <a:t>. </a:t>
            </a:r>
            <a:endParaRPr lang="lv-LV" sz="2800" dirty="0" smtClean="0"/>
          </a:p>
          <a:p>
            <a:pPr>
              <a:buFontTx/>
              <a:buChar char="•"/>
            </a:pPr>
            <a:r>
              <a:rPr lang="lv-LV" sz="2800" b="1" dirty="0" smtClean="0"/>
              <a:t>Gabriels</a:t>
            </a:r>
            <a:r>
              <a:rPr lang="lv-LV" sz="2800" dirty="0" smtClean="0"/>
              <a:t> – </a:t>
            </a:r>
            <a:r>
              <a:rPr lang="lv-LV" sz="2800" b="1" dirty="0" smtClean="0"/>
              <a:t>Dieva stiprums</a:t>
            </a:r>
            <a:r>
              <a:rPr lang="lv-LV" sz="2800" dirty="0" smtClean="0"/>
              <a:t>.</a:t>
            </a:r>
            <a:endParaRPr lang="lv-LV" sz="2800" dirty="0"/>
          </a:p>
          <a:p>
            <a:pPr>
              <a:buFontTx/>
              <a:buChar char="•"/>
            </a:pPr>
            <a:r>
              <a:rPr lang="lv-LV" sz="2800" b="1" dirty="0"/>
              <a:t>Nācarete</a:t>
            </a:r>
            <a:r>
              <a:rPr lang="lv-LV" sz="2800" dirty="0"/>
              <a:t>, maza </a:t>
            </a:r>
            <a:r>
              <a:rPr lang="lv-LV" sz="2800" b="1" dirty="0"/>
              <a:t>province</a:t>
            </a:r>
            <a:r>
              <a:rPr lang="lv-LV" sz="2800" dirty="0"/>
              <a:t>, no kuras </a:t>
            </a:r>
            <a:r>
              <a:rPr lang="lv-LV" sz="2800" b="1" dirty="0"/>
              <a:t>neviens</a:t>
            </a:r>
            <a:r>
              <a:rPr lang="lv-LV" sz="2800" dirty="0"/>
              <a:t> neko </a:t>
            </a:r>
            <a:r>
              <a:rPr lang="lv-LV" sz="2800" b="1" dirty="0"/>
              <a:t>negaida</a:t>
            </a:r>
            <a:r>
              <a:rPr lang="lv-LV" sz="2800" dirty="0"/>
              <a:t> un </a:t>
            </a:r>
            <a:r>
              <a:rPr lang="lv-LV" sz="2800" b="1" dirty="0"/>
              <a:t>vismazāk</a:t>
            </a:r>
            <a:r>
              <a:rPr lang="lv-LV" sz="2800" dirty="0"/>
              <a:t> jau </a:t>
            </a:r>
            <a:r>
              <a:rPr lang="lv-LV" sz="2800" b="1" dirty="0"/>
              <a:t>Mesiju</a:t>
            </a:r>
            <a:r>
              <a:rPr lang="lv-LV" sz="2800" dirty="0"/>
              <a:t>.</a:t>
            </a:r>
          </a:p>
          <a:p>
            <a:pPr>
              <a:buFontTx/>
              <a:buChar char="•"/>
            </a:pPr>
            <a:r>
              <a:rPr lang="lv-LV" sz="2800" dirty="0"/>
              <a:t>Neviens nav viņu sveicinājis: “</a:t>
            </a:r>
            <a:r>
              <a:rPr lang="lv-LV" sz="2800" b="1" dirty="0"/>
              <a:t>apžēlotā”</a:t>
            </a:r>
            <a:r>
              <a:rPr lang="lv-LV" sz="2800" dirty="0"/>
              <a:t>. Vai tad viņa </a:t>
            </a:r>
            <a:r>
              <a:rPr lang="lv-LV" sz="2800" b="1" dirty="0"/>
              <a:t>žēlastību ir meklējusi</a:t>
            </a:r>
            <a:r>
              <a:rPr lang="lv-LV" sz="2800" dirty="0"/>
              <a:t>? Taču nē</a:t>
            </a:r>
            <a:r>
              <a:rPr lang="lv-LV" sz="2800"/>
              <a:t>. </a:t>
            </a:r>
            <a:r>
              <a:rPr lang="lv-LV" sz="2800" b="1" smtClean="0"/>
              <a:t>Dievs</a:t>
            </a:r>
            <a:r>
              <a:rPr lang="lv-LV" sz="2800" smtClean="0"/>
              <a:t> </a:t>
            </a:r>
            <a:r>
              <a:rPr lang="lv-LV" sz="2800" b="1" dirty="0"/>
              <a:t>viņu</a:t>
            </a:r>
            <a:r>
              <a:rPr lang="lv-LV" sz="2800" dirty="0"/>
              <a:t> ir </a:t>
            </a:r>
            <a:r>
              <a:rPr lang="lv-LV" sz="2800" b="1" dirty="0"/>
              <a:t>atradis</a:t>
            </a:r>
            <a:r>
              <a:rPr lang="lv-LV" sz="2800" dirty="0"/>
              <a:t>! </a:t>
            </a:r>
          </a:p>
          <a:p>
            <a:pPr>
              <a:buFontTx/>
              <a:buChar char="•"/>
            </a:pPr>
            <a:r>
              <a:rPr lang="lv-LV" sz="2800" dirty="0"/>
              <a:t>Tā bieži notiek, ka </a:t>
            </a:r>
            <a:r>
              <a:rPr lang="lv-LV" sz="2800" b="1" dirty="0"/>
              <a:t>Dievs atrod tos</a:t>
            </a:r>
            <a:r>
              <a:rPr lang="lv-LV" sz="2800" dirty="0"/>
              <a:t>, kas </a:t>
            </a:r>
            <a:r>
              <a:rPr lang="lv-LV" sz="2800" b="1" dirty="0"/>
              <a:t>Viņu</a:t>
            </a:r>
            <a:r>
              <a:rPr lang="lv-LV" sz="2800" dirty="0"/>
              <a:t> </a:t>
            </a:r>
            <a:r>
              <a:rPr lang="lv-LV" sz="2800" b="1" dirty="0"/>
              <a:t>vismazāk</a:t>
            </a:r>
            <a:r>
              <a:rPr lang="lv-LV" sz="2800" dirty="0"/>
              <a:t> </a:t>
            </a:r>
            <a:r>
              <a:rPr lang="lv-LV" sz="2800" b="1" dirty="0"/>
              <a:t>meklē</a:t>
            </a:r>
            <a:r>
              <a:rPr lang="lv-LV" sz="2800" dirty="0"/>
              <a:t>, arī mūs.</a:t>
            </a:r>
          </a:p>
        </p:txBody>
      </p:sp>
      <p:sp>
        <p:nvSpPr>
          <p:cNvPr id="5124" name="Slide Number Placeholder 3"/>
          <p:cNvSpPr>
            <a:spLocks noGrp="1"/>
          </p:cNvSpPr>
          <p:nvPr>
            <p:ph type="sldNum" sz="quarter" idx="12"/>
          </p:nvPr>
        </p:nvSpPr>
        <p:spPr>
          <a:noFill/>
        </p:spPr>
        <p:txBody>
          <a:bodyPr/>
          <a:lstStyle/>
          <a:p>
            <a:fld id="{C622416A-7B12-4147-9FA1-C2598A493D00}" type="slidenum">
              <a:rPr lang="lv-LV" smtClean="0"/>
              <a:pPr/>
              <a:t>4</a:t>
            </a:fld>
            <a:endParaRPr lang="lv-LV" smtClean="0"/>
          </a:p>
        </p:txBody>
      </p:sp>
      <p:pic>
        <p:nvPicPr>
          <p:cNvPr id="5126" name="Picture 6" descr="http://enzocortes.com/wp-content/uploads/2012/12/ArtBook__028_028__AngelGabrielAppearsToMary____.jpg"/>
          <p:cNvPicPr>
            <a:picLocks noChangeAspect="1" noChangeArrowheads="1"/>
          </p:cNvPicPr>
          <p:nvPr/>
        </p:nvPicPr>
        <p:blipFill>
          <a:blip r:embed="rId2" cstate="print"/>
          <a:srcRect l="14563" r="27719"/>
          <a:stretch>
            <a:fillRect/>
          </a:stretch>
        </p:blipFill>
        <p:spPr bwMode="auto">
          <a:xfrm>
            <a:off x="5076056" y="1268760"/>
            <a:ext cx="4069564" cy="511256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6"/>
                                        </p:tgtEl>
                                        <p:attrNameLst>
                                          <p:attrName>style.visibility</p:attrName>
                                        </p:attrNameLst>
                                      </p:cBhvr>
                                      <p:to>
                                        <p:strVal val="visible"/>
                                      </p:to>
                                    </p:set>
                                    <p:animEffect transition="in" filter="fade">
                                      <p:cBhvr>
                                        <p:cTn id="11" dur="2000"/>
                                        <p:tgtEl>
                                          <p:spTgt spid="51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71438"/>
            <a:ext cx="9429750" cy="2205038"/>
          </a:xfrm>
        </p:spPr>
        <p:txBody>
          <a:bodyPr/>
          <a:lstStyle/>
          <a:p>
            <a:pPr algn="just">
              <a:buFontTx/>
              <a:buNone/>
            </a:pPr>
            <a:r>
              <a:rPr lang="lv-LV" sz="2800" i="1" smtClean="0"/>
              <a:t>    30 Un eņģelis sacīja: "Nebīsties, Marija, jo tu žēlastību esi atradusi pie Dieva. 31 Un redzi, tu tapsi grūta un dzemdēsi Dēlu, un dosi Viņam vārdu: Jēzus.</a:t>
            </a:r>
            <a:endParaRPr lang="en-US" sz="2200" i="1" smtClean="0"/>
          </a:p>
        </p:txBody>
      </p:sp>
      <p:sp>
        <p:nvSpPr>
          <p:cNvPr id="7" name="Rectangle 6"/>
          <p:cNvSpPr>
            <a:spLocks noChangeArrowheads="1"/>
          </p:cNvSpPr>
          <p:nvPr/>
        </p:nvSpPr>
        <p:spPr bwMode="auto">
          <a:xfrm>
            <a:off x="0" y="1268413"/>
            <a:ext cx="5219700" cy="5694362"/>
          </a:xfrm>
          <a:prstGeom prst="rect">
            <a:avLst/>
          </a:prstGeom>
          <a:noFill/>
          <a:ln w="9525">
            <a:noFill/>
            <a:miter lim="800000"/>
            <a:headEnd/>
            <a:tailEnd/>
          </a:ln>
        </p:spPr>
        <p:txBody>
          <a:bodyPr>
            <a:spAutoFit/>
          </a:bodyPr>
          <a:lstStyle/>
          <a:p>
            <a:pPr>
              <a:buFontTx/>
              <a:buChar char="•"/>
            </a:pPr>
            <a:r>
              <a:rPr lang="lv-LV" sz="2800"/>
              <a:t>Kas te tiek </a:t>
            </a:r>
            <a:r>
              <a:rPr lang="lv-LV" sz="2800" b="1"/>
              <a:t>pasludināts</a:t>
            </a:r>
            <a:r>
              <a:rPr lang="lv-LV" sz="2800"/>
              <a:t>, Kas ir </a:t>
            </a:r>
            <a:r>
              <a:rPr lang="lv-LV" sz="2800" b="1"/>
              <a:t>svarīgāks</a:t>
            </a:r>
            <a:r>
              <a:rPr lang="lv-LV" sz="2800"/>
              <a:t>  – </a:t>
            </a:r>
            <a:r>
              <a:rPr lang="lv-LV" sz="2800" b="1"/>
              <a:t>Marija</a:t>
            </a:r>
            <a:r>
              <a:rPr lang="lv-LV" sz="2800"/>
              <a:t> vai </a:t>
            </a:r>
            <a:r>
              <a:rPr lang="lv-LV" sz="2800" b="1"/>
              <a:t>Jēzus</a:t>
            </a:r>
            <a:r>
              <a:rPr lang="lv-LV" sz="2800"/>
              <a:t>?</a:t>
            </a:r>
          </a:p>
          <a:p>
            <a:pPr>
              <a:buFontTx/>
              <a:buChar char="•"/>
            </a:pPr>
            <a:r>
              <a:rPr lang="lv-LV" sz="2800" b="1"/>
              <a:t>Protams</a:t>
            </a:r>
            <a:r>
              <a:rPr lang="lv-LV" sz="2800"/>
              <a:t>, ka </a:t>
            </a:r>
            <a:r>
              <a:rPr lang="lv-LV" sz="2800" b="1"/>
              <a:t>Jēzus</a:t>
            </a:r>
            <a:r>
              <a:rPr lang="lv-LV" sz="2800"/>
              <a:t>!!!</a:t>
            </a:r>
          </a:p>
          <a:p>
            <a:pPr>
              <a:buFontTx/>
              <a:buChar char="•"/>
            </a:pPr>
            <a:r>
              <a:rPr lang="lv-LV" sz="2800" b="1"/>
              <a:t>Marija</a:t>
            </a:r>
            <a:r>
              <a:rPr lang="lv-LV" sz="2800"/>
              <a:t> ir </a:t>
            </a:r>
            <a:r>
              <a:rPr lang="lv-LV" sz="2800" b="1"/>
              <a:t>pirmā</a:t>
            </a:r>
            <a:r>
              <a:rPr lang="lv-LV" sz="2800"/>
              <a:t>, kas to </a:t>
            </a:r>
            <a:r>
              <a:rPr lang="lv-LV" sz="2800" b="1"/>
              <a:t>sadzird</a:t>
            </a:r>
            <a:endParaRPr lang="lv-LV" sz="2800"/>
          </a:p>
          <a:p>
            <a:pPr>
              <a:buFontTx/>
              <a:buChar char="•"/>
            </a:pPr>
            <a:r>
              <a:rPr lang="lv-LV" sz="2800"/>
              <a:t>Marijai uzticēts </a:t>
            </a:r>
            <a:r>
              <a:rPr lang="lv-LV" sz="2800" b="1"/>
              <a:t>milzīgs gods </a:t>
            </a:r>
            <a:r>
              <a:rPr lang="lv-LV" sz="2800"/>
              <a:t>– Viņa bija tā </a:t>
            </a:r>
            <a:r>
              <a:rPr lang="lv-LV" sz="2800" b="1"/>
              <a:t>Kunga kalpone</a:t>
            </a:r>
            <a:r>
              <a:rPr lang="lv-LV" sz="2800"/>
              <a:t>, bet kļūs par Tā </a:t>
            </a:r>
            <a:r>
              <a:rPr lang="lv-LV" sz="2800" b="1"/>
              <a:t>Kunga māti</a:t>
            </a:r>
            <a:r>
              <a:rPr lang="lv-LV" sz="2800"/>
              <a:t>.</a:t>
            </a:r>
          </a:p>
          <a:p>
            <a:pPr>
              <a:buFontTx/>
              <a:buChar char="•"/>
            </a:pPr>
            <a:r>
              <a:rPr lang="lv-LV" sz="2800"/>
              <a:t>Mēs </a:t>
            </a:r>
            <a:r>
              <a:rPr lang="lv-LV" sz="2800" b="1"/>
              <a:t>cienām</a:t>
            </a:r>
            <a:r>
              <a:rPr lang="lv-LV" sz="2800"/>
              <a:t> </a:t>
            </a:r>
            <a:r>
              <a:rPr lang="lv-LV" sz="2800" b="1"/>
              <a:t>Mariju</a:t>
            </a:r>
            <a:r>
              <a:rPr lang="lv-LV" sz="2800"/>
              <a:t>, bet tas viņu </a:t>
            </a:r>
            <a:r>
              <a:rPr lang="lv-LV" sz="2800" b="1"/>
              <a:t>nepadara dievišķu </a:t>
            </a:r>
            <a:r>
              <a:rPr lang="lv-LV" sz="2800"/>
              <a:t>vai </a:t>
            </a:r>
            <a:r>
              <a:rPr lang="lv-LV" sz="2800" b="1"/>
              <a:t>pielūdzamu</a:t>
            </a:r>
            <a:r>
              <a:rPr lang="lv-LV" sz="2800"/>
              <a:t>.</a:t>
            </a:r>
          </a:p>
          <a:p>
            <a:pPr>
              <a:buFontTx/>
              <a:buChar char="•"/>
            </a:pPr>
            <a:r>
              <a:rPr lang="lv-LV" sz="2800" b="1"/>
              <a:t>Kristīgā draudzē </a:t>
            </a:r>
            <a:r>
              <a:rPr lang="lv-LV" sz="2800"/>
              <a:t>neviens </a:t>
            </a:r>
            <a:r>
              <a:rPr lang="lv-LV" sz="2800" b="1"/>
              <a:t>netiek liels </a:t>
            </a:r>
            <a:r>
              <a:rPr lang="lv-LV" sz="2800"/>
              <a:t>ar savu </a:t>
            </a:r>
            <a:r>
              <a:rPr lang="lv-LV" sz="2800" b="1"/>
              <a:t>darbu</a:t>
            </a:r>
            <a:r>
              <a:rPr lang="lv-LV" sz="2800"/>
              <a:t>, bet ar tā </a:t>
            </a:r>
            <a:r>
              <a:rPr lang="lv-LV" sz="2800" b="1"/>
              <a:t>Kunga darbu</a:t>
            </a:r>
            <a:r>
              <a:rPr lang="lv-LV" sz="2800"/>
              <a:t>.</a:t>
            </a:r>
            <a:endParaRPr lang="en-US" sz="2800"/>
          </a:p>
        </p:txBody>
      </p:sp>
      <p:sp>
        <p:nvSpPr>
          <p:cNvPr id="6148" name="Slide Number Placeholder 3"/>
          <p:cNvSpPr>
            <a:spLocks noGrp="1"/>
          </p:cNvSpPr>
          <p:nvPr>
            <p:ph type="sldNum" sz="quarter" idx="12"/>
          </p:nvPr>
        </p:nvSpPr>
        <p:spPr>
          <a:noFill/>
        </p:spPr>
        <p:txBody>
          <a:bodyPr/>
          <a:lstStyle/>
          <a:p>
            <a:fld id="{54500E26-60D1-48C3-8E26-7B216582E373}" type="slidenum">
              <a:rPr lang="lv-LV" smtClean="0"/>
              <a:pPr/>
              <a:t>5</a:t>
            </a:fld>
            <a:endParaRPr lang="lv-LV" smtClean="0"/>
          </a:p>
        </p:txBody>
      </p:sp>
      <p:pic>
        <p:nvPicPr>
          <p:cNvPr id="6149" name="Picture 5"/>
          <p:cNvPicPr>
            <a:picLocks noChangeAspect="1" noChangeArrowheads="1"/>
          </p:cNvPicPr>
          <p:nvPr/>
        </p:nvPicPr>
        <p:blipFill>
          <a:blip r:embed="rId2" cstate="print"/>
          <a:srcRect/>
          <a:stretch>
            <a:fillRect/>
          </a:stretch>
        </p:blipFill>
        <p:spPr bwMode="auto">
          <a:xfrm>
            <a:off x="5143504" y="1268760"/>
            <a:ext cx="3928488" cy="551317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9"/>
                                        </p:tgtEl>
                                        <p:attrNameLst>
                                          <p:attrName>style.visibility</p:attrName>
                                        </p:attrNameLst>
                                      </p:cBhvr>
                                      <p:to>
                                        <p:strVal val="visible"/>
                                      </p:to>
                                    </p:set>
                                    <p:animEffect transition="in" filter="fade">
                                      <p:cBhvr>
                                        <p:cTn id="11" dur="2000"/>
                                        <p:tgtEl>
                                          <p:spTgt spid="614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467850" cy="1052513"/>
          </a:xfrm>
        </p:spPr>
        <p:txBody>
          <a:bodyPr/>
          <a:lstStyle/>
          <a:p>
            <a:pPr algn="just" eaLnBrk="1" hangingPunct="1">
              <a:lnSpc>
                <a:spcPct val="80000"/>
              </a:lnSpc>
              <a:buFontTx/>
              <a:buNone/>
            </a:pPr>
            <a:r>
              <a:rPr lang="lv-LV" sz="2800" i="1" smtClean="0"/>
              <a:t>    32 Tas būs liels, un Viņu sauks par Visuaugstākā Dēlu, un Dievs Tas Kungs Tam dos Viņa tēva Dāvida troni, 33 un Viņš valdīs pār Jēkaba namu mūžīgi, un Viņa valstībai nebūs gala.“</a:t>
            </a:r>
            <a:endParaRPr lang="lv-LV" sz="2600" i="1" smtClean="0"/>
          </a:p>
        </p:txBody>
      </p:sp>
      <p:sp>
        <p:nvSpPr>
          <p:cNvPr id="7" name="Rectangle 6"/>
          <p:cNvSpPr>
            <a:spLocks noChangeArrowheads="1"/>
          </p:cNvSpPr>
          <p:nvPr/>
        </p:nvSpPr>
        <p:spPr bwMode="auto">
          <a:xfrm>
            <a:off x="0" y="1484313"/>
            <a:ext cx="5867400" cy="5262979"/>
          </a:xfrm>
          <a:prstGeom prst="rect">
            <a:avLst/>
          </a:prstGeom>
          <a:noFill/>
          <a:ln w="9525">
            <a:noFill/>
            <a:miter lim="800000"/>
            <a:headEnd/>
            <a:tailEnd/>
          </a:ln>
        </p:spPr>
        <p:txBody>
          <a:bodyPr>
            <a:spAutoFit/>
          </a:bodyPr>
          <a:lstStyle/>
          <a:p>
            <a:pPr>
              <a:buFontTx/>
              <a:buChar char="•"/>
            </a:pPr>
            <a:r>
              <a:rPr lang="lv-LV" sz="2800" b="1" dirty="0"/>
              <a:t>Jēzus</a:t>
            </a:r>
            <a:r>
              <a:rPr lang="lv-LV" sz="2800" dirty="0"/>
              <a:t> nāk no </a:t>
            </a:r>
            <a:r>
              <a:rPr lang="lv-LV" sz="2800" b="1" dirty="0"/>
              <a:t>Ķēniņa Dāvida dzimtas</a:t>
            </a:r>
            <a:r>
              <a:rPr lang="lv-LV" sz="2800" dirty="0"/>
              <a:t>, Dāvida </a:t>
            </a:r>
            <a:r>
              <a:rPr lang="lv-LV" sz="2800" b="1" dirty="0" err="1"/>
              <a:t>mazmaz...dēls</a:t>
            </a:r>
            <a:endParaRPr lang="lv-LV" sz="2800" b="1" dirty="0"/>
          </a:p>
          <a:p>
            <a:pPr>
              <a:buFontTx/>
              <a:buChar char="•"/>
            </a:pPr>
            <a:r>
              <a:rPr lang="lv-LV" sz="2800" i="1" dirty="0"/>
              <a:t>Būs </a:t>
            </a:r>
            <a:r>
              <a:rPr lang="lv-LV" sz="2800" b="1" i="1" dirty="0"/>
              <a:t>ķēniņš</a:t>
            </a:r>
            <a:r>
              <a:rPr lang="lv-LV" sz="2800" i="1" dirty="0"/>
              <a:t>, kas </a:t>
            </a:r>
            <a:r>
              <a:rPr lang="lv-LV" sz="2800" b="1" i="1" dirty="0"/>
              <a:t>valdīs mūžīgi</a:t>
            </a:r>
            <a:r>
              <a:rPr lang="lv-LV" sz="2800" dirty="0"/>
              <a:t>. Kas tas par </a:t>
            </a:r>
            <a:r>
              <a:rPr lang="lv-LV" sz="2800" b="1" dirty="0"/>
              <a:t>ķēniņu</a:t>
            </a:r>
            <a:r>
              <a:rPr lang="lv-LV" sz="2800" dirty="0"/>
              <a:t>? </a:t>
            </a:r>
            <a:r>
              <a:rPr lang="lv-LV" sz="2800" b="1" dirty="0"/>
              <a:t>Jāzeps</a:t>
            </a:r>
            <a:r>
              <a:rPr lang="lv-LV" sz="2800" dirty="0"/>
              <a:t> taču </a:t>
            </a:r>
            <a:r>
              <a:rPr lang="lv-LV" sz="2800" b="1" dirty="0"/>
              <a:t>nabadzīgs vīrs</a:t>
            </a:r>
            <a:r>
              <a:rPr lang="lv-LV" sz="2800" dirty="0"/>
              <a:t>, kas pārtiek no tā ko </a:t>
            </a:r>
            <a:r>
              <a:rPr lang="lv-LV" sz="2800" b="1" dirty="0"/>
              <a:t>ieguvis</a:t>
            </a:r>
            <a:r>
              <a:rPr lang="lv-LV" sz="2800" dirty="0"/>
              <a:t>, vienkāršs </a:t>
            </a:r>
            <a:r>
              <a:rPr lang="lv-LV" sz="2800" b="1" dirty="0"/>
              <a:t>zemnieks</a:t>
            </a:r>
            <a:r>
              <a:rPr lang="lv-LV" sz="2800" dirty="0"/>
              <a:t>.</a:t>
            </a:r>
          </a:p>
          <a:p>
            <a:pPr>
              <a:buFontTx/>
              <a:buChar char="•"/>
            </a:pPr>
            <a:r>
              <a:rPr lang="lv-LV" sz="2800" b="1" dirty="0" smtClean="0"/>
              <a:t>Ir valdnieki</a:t>
            </a:r>
            <a:r>
              <a:rPr lang="lv-LV" sz="2800" dirty="0" smtClean="0"/>
              <a:t> </a:t>
            </a:r>
            <a:r>
              <a:rPr lang="lv-LV" sz="2800" dirty="0"/>
              <a:t>ir </a:t>
            </a:r>
            <a:r>
              <a:rPr lang="lv-LV" sz="2800" dirty="0" smtClean="0"/>
              <a:t>kas </a:t>
            </a:r>
            <a:r>
              <a:rPr lang="lv-LV" sz="2800" b="1" dirty="0"/>
              <a:t>valdījuši</a:t>
            </a:r>
            <a:r>
              <a:rPr lang="lv-LV" sz="2800" dirty="0"/>
              <a:t> 20 - 40 gadus, bet Viņš </a:t>
            </a:r>
            <a:r>
              <a:rPr lang="lv-LV" sz="2800" b="1" dirty="0"/>
              <a:t>valdīs</a:t>
            </a:r>
            <a:r>
              <a:rPr lang="lv-LV" sz="2800" dirty="0"/>
              <a:t> </a:t>
            </a:r>
            <a:r>
              <a:rPr lang="lv-LV" sz="2800" b="1" dirty="0"/>
              <a:t>pāri</a:t>
            </a:r>
            <a:r>
              <a:rPr lang="lv-LV" sz="2800" dirty="0"/>
              <a:t> </a:t>
            </a:r>
            <a:r>
              <a:rPr lang="lv-LV" sz="2800" b="1" dirty="0"/>
              <a:t>nāvei</a:t>
            </a:r>
            <a:r>
              <a:rPr lang="lv-LV" sz="2800" dirty="0"/>
              <a:t> – </a:t>
            </a:r>
            <a:r>
              <a:rPr lang="lv-LV" sz="2800" b="1" dirty="0"/>
              <a:t>mūžīgi</a:t>
            </a:r>
            <a:r>
              <a:rPr lang="lv-LV" sz="2800" dirty="0"/>
              <a:t>! Viņš </a:t>
            </a:r>
            <a:r>
              <a:rPr lang="lv-LV" sz="2800" b="1" dirty="0"/>
              <a:t>nemirs</a:t>
            </a:r>
            <a:r>
              <a:rPr lang="lv-LV" sz="2800" dirty="0"/>
              <a:t>! </a:t>
            </a:r>
            <a:endParaRPr lang="lv-LV" sz="2800" dirty="0" smtClean="0"/>
          </a:p>
          <a:p>
            <a:pPr>
              <a:buFontTx/>
              <a:buChar char="•"/>
            </a:pPr>
            <a:r>
              <a:rPr lang="lv-LV" sz="2800" dirty="0" smtClean="0"/>
              <a:t>Mēs </a:t>
            </a:r>
            <a:r>
              <a:rPr lang="lv-LV" sz="2800" dirty="0"/>
              <a:t>zinām, Viņš </a:t>
            </a:r>
            <a:r>
              <a:rPr lang="lv-LV" sz="2800" b="1" dirty="0"/>
              <a:t>nāvi</a:t>
            </a:r>
            <a:r>
              <a:rPr lang="lv-LV" sz="2800" dirty="0"/>
              <a:t> </a:t>
            </a:r>
            <a:r>
              <a:rPr lang="lv-LV" sz="2800" b="1" dirty="0" smtClean="0"/>
              <a:t>uzvarēs!</a:t>
            </a:r>
            <a:endParaRPr lang="lv-LV" sz="2800" dirty="0"/>
          </a:p>
          <a:p>
            <a:pPr>
              <a:buFontTx/>
              <a:buChar char="•"/>
            </a:pPr>
            <a:r>
              <a:rPr lang="lv-LV" sz="2800" dirty="0"/>
              <a:t>Viņa </a:t>
            </a:r>
            <a:r>
              <a:rPr lang="lv-LV" sz="2800" b="1" dirty="0" err="1"/>
              <a:t>ķēnišķība</a:t>
            </a:r>
            <a:r>
              <a:rPr lang="lv-LV" sz="2800" dirty="0"/>
              <a:t> un </a:t>
            </a:r>
            <a:r>
              <a:rPr lang="lv-LV" sz="2800" b="1" dirty="0"/>
              <a:t>valdīšana</a:t>
            </a:r>
            <a:r>
              <a:rPr lang="lv-LV" sz="2800" dirty="0"/>
              <a:t> būs </a:t>
            </a:r>
            <a:r>
              <a:rPr lang="lv-LV" sz="2800" b="1" dirty="0"/>
              <a:t>citādāka</a:t>
            </a:r>
            <a:r>
              <a:rPr lang="lv-LV" sz="2800" dirty="0"/>
              <a:t>, </a:t>
            </a:r>
            <a:r>
              <a:rPr lang="lv-LV" sz="2800" b="1" dirty="0"/>
              <a:t>ne no </a:t>
            </a:r>
            <a:r>
              <a:rPr lang="lv-LV" sz="2800" dirty="0"/>
              <a:t>šīs </a:t>
            </a:r>
            <a:r>
              <a:rPr lang="lv-LV" sz="2800" b="1" dirty="0"/>
              <a:t>pasaules</a:t>
            </a:r>
            <a:r>
              <a:rPr lang="lv-LV" sz="2800" dirty="0"/>
              <a:t>.</a:t>
            </a:r>
          </a:p>
        </p:txBody>
      </p:sp>
      <p:sp>
        <p:nvSpPr>
          <p:cNvPr id="7172" name="Slide Number Placeholder 3"/>
          <p:cNvSpPr>
            <a:spLocks noGrp="1"/>
          </p:cNvSpPr>
          <p:nvPr>
            <p:ph type="sldNum" sz="quarter" idx="12"/>
          </p:nvPr>
        </p:nvSpPr>
        <p:spPr>
          <a:noFill/>
        </p:spPr>
        <p:txBody>
          <a:bodyPr/>
          <a:lstStyle/>
          <a:p>
            <a:fld id="{972DDACF-5E7F-49F2-8ECA-A47F68E184A4}" type="slidenum">
              <a:rPr lang="lv-LV" smtClean="0"/>
              <a:pPr/>
              <a:t>6</a:t>
            </a:fld>
            <a:endParaRPr lang="lv-LV" smtClean="0"/>
          </a:p>
        </p:txBody>
      </p:sp>
      <p:pic>
        <p:nvPicPr>
          <p:cNvPr id="7174" name="Picture 6" descr="http://freepages.genealogy.rootsweb.ancestry.com/%7Eroyalancestors/book/page7/solomon.jpg"/>
          <p:cNvPicPr>
            <a:picLocks noChangeAspect="1" noChangeArrowheads="1"/>
          </p:cNvPicPr>
          <p:nvPr/>
        </p:nvPicPr>
        <p:blipFill>
          <a:blip r:embed="rId2" cstate="print"/>
          <a:srcRect/>
          <a:stretch>
            <a:fillRect/>
          </a:stretch>
        </p:blipFill>
        <p:spPr bwMode="auto">
          <a:xfrm>
            <a:off x="5643570" y="1052736"/>
            <a:ext cx="3513860" cy="504056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2000"/>
                                        <p:tgtEl>
                                          <p:spTgt spid="71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557338"/>
          </a:xfrm>
        </p:spPr>
        <p:txBody>
          <a:bodyPr/>
          <a:lstStyle/>
          <a:p>
            <a:pPr algn="just" eaLnBrk="1" hangingPunct="1">
              <a:lnSpc>
                <a:spcPct val="80000"/>
              </a:lnSpc>
              <a:buFontTx/>
              <a:buNone/>
            </a:pPr>
            <a:r>
              <a:rPr lang="lv-LV" sz="2800" i="1" smtClean="0"/>
              <a:t>    34 Bet Marija sacīja eņģelim: "Kā tas var notikt? Jo es vīra neapzinos.“ 35 Tad eņģelis atbildēja un uz to sacīja: "Svētais Gars nāks pār tevi, un Visuaugstākā spēks tevi pārklās, tāpēc Tas, kas no tevis dzims, būs svēts un tiks saukts Dieva Dēls.</a:t>
            </a:r>
            <a:endParaRPr lang="lv-LV" sz="1800" i="1" smtClean="0"/>
          </a:p>
        </p:txBody>
      </p:sp>
      <p:sp>
        <p:nvSpPr>
          <p:cNvPr id="7" name="Rectangle 6"/>
          <p:cNvSpPr>
            <a:spLocks noChangeArrowheads="1"/>
          </p:cNvSpPr>
          <p:nvPr/>
        </p:nvSpPr>
        <p:spPr bwMode="auto">
          <a:xfrm>
            <a:off x="0" y="1643050"/>
            <a:ext cx="9144000" cy="2677656"/>
          </a:xfrm>
          <a:prstGeom prst="rect">
            <a:avLst/>
          </a:prstGeom>
          <a:noFill/>
          <a:ln w="9525">
            <a:noFill/>
            <a:miter lim="800000"/>
            <a:headEnd/>
            <a:tailEnd/>
          </a:ln>
        </p:spPr>
        <p:txBody>
          <a:bodyPr>
            <a:spAutoFit/>
          </a:bodyPr>
          <a:lstStyle/>
          <a:p>
            <a:pPr>
              <a:buFontTx/>
              <a:buChar char="•"/>
            </a:pPr>
            <a:r>
              <a:rPr lang="lv-LV" sz="2800" i="1" dirty="0"/>
              <a:t>Tev būs bērns </a:t>
            </a:r>
            <a:r>
              <a:rPr lang="lv-LV" sz="2800" dirty="0"/>
              <a:t>– es taču </a:t>
            </a:r>
            <a:r>
              <a:rPr lang="lv-LV" sz="2800" b="1" dirty="0"/>
              <a:t>neesmu</a:t>
            </a:r>
            <a:r>
              <a:rPr lang="lv-LV" sz="2800" dirty="0"/>
              <a:t> </a:t>
            </a:r>
            <a:r>
              <a:rPr lang="lv-LV" sz="2800" b="1" dirty="0"/>
              <a:t>precējusies</a:t>
            </a:r>
            <a:r>
              <a:rPr lang="lv-LV" sz="2800" dirty="0"/>
              <a:t>, man nav </a:t>
            </a:r>
            <a:r>
              <a:rPr lang="lv-LV" sz="2800" b="1" dirty="0" smtClean="0"/>
              <a:t>vīra. </a:t>
            </a:r>
            <a:r>
              <a:rPr lang="lv-LV" sz="2800" dirty="0" smtClean="0"/>
              <a:t>Es esmu </a:t>
            </a:r>
            <a:r>
              <a:rPr lang="lv-LV" sz="2800" b="1" dirty="0"/>
              <a:t>saderināta</a:t>
            </a:r>
            <a:r>
              <a:rPr lang="lv-LV" sz="2800" dirty="0"/>
              <a:t>, bet neesmu vēl ar viņu </a:t>
            </a:r>
            <a:r>
              <a:rPr lang="lv-LV" sz="2800" b="1" dirty="0"/>
              <a:t>gulējusi</a:t>
            </a:r>
            <a:r>
              <a:rPr lang="lv-LV" sz="2800" dirty="0"/>
              <a:t> – </a:t>
            </a:r>
            <a:r>
              <a:rPr lang="lv-LV" sz="2800" b="1" dirty="0"/>
              <a:t>netipiska</a:t>
            </a:r>
            <a:r>
              <a:rPr lang="lv-LV" sz="2800" dirty="0"/>
              <a:t> lieta </a:t>
            </a:r>
            <a:r>
              <a:rPr lang="lv-LV" sz="2800" b="1" dirty="0"/>
              <a:t>mūsu laikam</a:t>
            </a:r>
            <a:r>
              <a:rPr lang="lv-LV" sz="2800" dirty="0"/>
              <a:t>.</a:t>
            </a:r>
          </a:p>
          <a:p>
            <a:pPr>
              <a:buFontTx/>
              <a:buChar char="•"/>
            </a:pPr>
            <a:r>
              <a:rPr lang="lv-LV" sz="2800" dirty="0"/>
              <a:t>Bērns </a:t>
            </a:r>
            <a:r>
              <a:rPr lang="lv-LV" sz="2800" b="1" dirty="0"/>
              <a:t>ieņemts</a:t>
            </a:r>
            <a:r>
              <a:rPr lang="lv-LV" sz="2800" dirty="0"/>
              <a:t> no </a:t>
            </a:r>
            <a:r>
              <a:rPr lang="lv-LV" sz="2800" b="1" dirty="0" smtClean="0"/>
              <a:t>Sv. Gara</a:t>
            </a:r>
            <a:r>
              <a:rPr lang="lv-LV" sz="2800" dirty="0"/>
              <a:t>, bez </a:t>
            </a:r>
            <a:r>
              <a:rPr lang="lv-LV" sz="2800" dirty="0" smtClean="0"/>
              <a:t>iedzimtā </a:t>
            </a:r>
            <a:r>
              <a:rPr lang="lv-LV" sz="2800" b="1" dirty="0" smtClean="0"/>
              <a:t>grēka</a:t>
            </a:r>
            <a:r>
              <a:rPr lang="lv-LV" sz="2800" dirty="0"/>
              <a:t>, </a:t>
            </a:r>
            <a:r>
              <a:rPr lang="lv-LV" sz="2800" dirty="0" smtClean="0"/>
              <a:t>bez egoisma, kas </a:t>
            </a:r>
            <a:r>
              <a:rPr lang="lv-LV" sz="2800" b="1" dirty="0"/>
              <a:t>izglābs</a:t>
            </a:r>
            <a:r>
              <a:rPr lang="lv-LV" sz="2800" dirty="0"/>
              <a:t> </a:t>
            </a:r>
            <a:r>
              <a:rPr lang="lv-LV" sz="2800" b="1" dirty="0"/>
              <a:t>pasauli</a:t>
            </a:r>
            <a:r>
              <a:rPr lang="lv-LV" sz="2800" dirty="0"/>
              <a:t> no </a:t>
            </a:r>
            <a:r>
              <a:rPr lang="lv-LV" sz="2800" b="1" dirty="0"/>
              <a:t>grēka</a:t>
            </a:r>
            <a:r>
              <a:rPr lang="lv-LV" sz="2800" dirty="0"/>
              <a:t>, </a:t>
            </a:r>
            <a:r>
              <a:rPr lang="lv-LV" sz="2800" b="1" dirty="0"/>
              <a:t>nāves</a:t>
            </a:r>
            <a:r>
              <a:rPr lang="lv-LV" sz="2800" dirty="0"/>
              <a:t> un </a:t>
            </a:r>
            <a:r>
              <a:rPr lang="lv-LV" sz="2800" b="1" dirty="0"/>
              <a:t>tiesas</a:t>
            </a:r>
            <a:r>
              <a:rPr lang="lv-LV" sz="2800" dirty="0"/>
              <a:t>.</a:t>
            </a:r>
          </a:p>
        </p:txBody>
      </p:sp>
      <p:sp>
        <p:nvSpPr>
          <p:cNvPr id="8196" name="Slide Number Placeholder 3"/>
          <p:cNvSpPr>
            <a:spLocks noGrp="1"/>
          </p:cNvSpPr>
          <p:nvPr>
            <p:ph type="sldNum" sz="quarter" idx="12"/>
          </p:nvPr>
        </p:nvSpPr>
        <p:spPr>
          <a:noFill/>
        </p:spPr>
        <p:txBody>
          <a:bodyPr/>
          <a:lstStyle/>
          <a:p>
            <a:fld id="{4BF3B3B5-5729-4E62-B495-3DDAD0AA1524}" type="slidenum">
              <a:rPr lang="lv-LV" smtClean="0"/>
              <a:pPr/>
              <a:t>7</a:t>
            </a:fld>
            <a:endParaRPr lang="lv-LV" smtClean="0"/>
          </a:p>
        </p:txBody>
      </p:sp>
      <p:pic>
        <p:nvPicPr>
          <p:cNvPr id="8198" name="Picture 6" descr="http://s4.hubimg.com/u/681931_f520.jpg"/>
          <p:cNvPicPr>
            <a:picLocks noChangeAspect="1" noChangeArrowheads="1"/>
          </p:cNvPicPr>
          <p:nvPr/>
        </p:nvPicPr>
        <p:blipFill>
          <a:blip r:embed="rId2" cstate="print"/>
          <a:srcRect b="12770"/>
          <a:stretch>
            <a:fillRect/>
          </a:stretch>
        </p:blipFill>
        <p:spPr bwMode="auto">
          <a:xfrm>
            <a:off x="1187624" y="3833664"/>
            <a:ext cx="6840760" cy="302433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36 Zini, Elizabete, tava radiniece, savā vecumā arī ir grūta ar dēlu un ir tagad sestajā mēnesī - tā, ko dēvē neauglīgu, 37 jo Dievam nekas nav neiespējams.“ 38 Tad Marija sacīja: "Redzi, es esmu Tā Kunga kalpone, lai notiek ar mani pēc tava vārda." Un eņģelis no viņas aizgāja.</a:t>
            </a:r>
            <a:endParaRPr lang="lv-LV" sz="2600" i="1" smtClean="0"/>
          </a:p>
        </p:txBody>
      </p:sp>
      <p:sp>
        <p:nvSpPr>
          <p:cNvPr id="7" name="Rectangle 6"/>
          <p:cNvSpPr>
            <a:spLocks noChangeArrowheads="1"/>
          </p:cNvSpPr>
          <p:nvPr/>
        </p:nvSpPr>
        <p:spPr bwMode="auto">
          <a:xfrm>
            <a:off x="0" y="2025650"/>
            <a:ext cx="5357818" cy="4401205"/>
          </a:xfrm>
          <a:prstGeom prst="rect">
            <a:avLst/>
          </a:prstGeom>
          <a:noFill/>
          <a:ln w="9525">
            <a:noFill/>
            <a:miter lim="800000"/>
            <a:headEnd/>
            <a:tailEnd/>
          </a:ln>
        </p:spPr>
        <p:txBody>
          <a:bodyPr wrap="square">
            <a:spAutoFit/>
          </a:bodyPr>
          <a:lstStyle/>
          <a:p>
            <a:pPr>
              <a:buFontTx/>
              <a:buChar char="•"/>
            </a:pPr>
            <a:r>
              <a:rPr lang="lv-LV" sz="2800" dirty="0" smtClean="0"/>
              <a:t>Eņģelis pavēstī </a:t>
            </a:r>
            <a:r>
              <a:rPr lang="lv-LV" sz="2800" b="1" dirty="0" smtClean="0"/>
              <a:t>priecīgo vēsti </a:t>
            </a:r>
            <a:r>
              <a:rPr lang="lv-LV" sz="2800" dirty="0" smtClean="0"/>
              <a:t>arī par </a:t>
            </a:r>
            <a:r>
              <a:rPr lang="lv-LV" sz="2800" b="1" dirty="0" smtClean="0"/>
              <a:t>radinieci Elizabeti</a:t>
            </a:r>
            <a:r>
              <a:rPr lang="lv-LV" sz="2800" dirty="0" smtClean="0"/>
              <a:t>, kas lielā vecumā </a:t>
            </a:r>
            <a:r>
              <a:rPr lang="lv-LV" sz="2800" b="1" dirty="0" smtClean="0"/>
              <a:t>gaida Jāni Kristītāju </a:t>
            </a:r>
            <a:r>
              <a:rPr lang="lv-LV" sz="2800" dirty="0" smtClean="0"/>
              <a:t>dzimstam.</a:t>
            </a:r>
            <a:endParaRPr lang="lv-LV" sz="2800" dirty="0"/>
          </a:p>
          <a:p>
            <a:pPr>
              <a:buFontTx/>
              <a:buChar char="•"/>
            </a:pPr>
            <a:r>
              <a:rPr lang="lv-LV" sz="2800" b="1" dirty="0" smtClean="0"/>
              <a:t>Marija ticībā uzņem</a:t>
            </a:r>
            <a:r>
              <a:rPr lang="lv-LV" sz="2800" dirty="0" smtClean="0"/>
              <a:t> to, ko </a:t>
            </a:r>
            <a:r>
              <a:rPr lang="lv-LV" sz="2800" b="1" dirty="0" smtClean="0"/>
              <a:t>eņģelis sacījis</a:t>
            </a:r>
            <a:r>
              <a:rPr lang="lv-LV" sz="2800" dirty="0" smtClean="0"/>
              <a:t>, bet </a:t>
            </a:r>
            <a:r>
              <a:rPr lang="lv-LV" sz="2800" b="1" dirty="0" smtClean="0"/>
              <a:t>kā lai viņa tālāk dzīvo</a:t>
            </a:r>
            <a:r>
              <a:rPr lang="lv-LV" sz="2800" dirty="0" smtClean="0"/>
              <a:t>? </a:t>
            </a:r>
          </a:p>
          <a:p>
            <a:pPr>
              <a:buFontTx/>
              <a:buChar char="•"/>
            </a:pPr>
            <a:r>
              <a:rPr lang="lv-LV" sz="2800" b="1" dirty="0" smtClean="0"/>
              <a:t>Ko sacīs </a:t>
            </a:r>
            <a:r>
              <a:rPr lang="lv-LV" sz="2800" dirty="0" smtClean="0"/>
              <a:t>viņas </a:t>
            </a:r>
            <a:r>
              <a:rPr lang="lv-LV" sz="2800" b="1" dirty="0" smtClean="0"/>
              <a:t>saderinātais</a:t>
            </a:r>
            <a:r>
              <a:rPr lang="lv-LV" sz="2800" dirty="0" smtClean="0"/>
              <a:t> </a:t>
            </a:r>
            <a:r>
              <a:rPr lang="lv-LV" sz="2800" b="1" dirty="0" smtClean="0"/>
              <a:t>Jāzeps</a:t>
            </a:r>
            <a:r>
              <a:rPr lang="lv-LV" sz="2800" dirty="0" smtClean="0"/>
              <a:t>, ko </a:t>
            </a:r>
            <a:r>
              <a:rPr lang="lv-LV" sz="2800" b="1" dirty="0" smtClean="0"/>
              <a:t>sacīs radinieki</a:t>
            </a:r>
            <a:r>
              <a:rPr lang="lv-LV" sz="2800" dirty="0" smtClean="0"/>
              <a:t>?</a:t>
            </a:r>
            <a:endParaRPr lang="lv-LV" sz="2800" dirty="0"/>
          </a:p>
          <a:p>
            <a:pPr>
              <a:buFontTx/>
              <a:buChar char="•"/>
            </a:pPr>
            <a:r>
              <a:rPr lang="lv-LV" sz="2800" dirty="0" smtClean="0"/>
              <a:t>Kur </a:t>
            </a:r>
            <a:r>
              <a:rPr lang="lv-LV" sz="2800" dirty="0"/>
              <a:t>lai viņa </a:t>
            </a:r>
            <a:r>
              <a:rPr lang="lv-LV" sz="2800" b="1" dirty="0"/>
              <a:t>meklē glābiņu</a:t>
            </a:r>
            <a:r>
              <a:rPr lang="lv-LV" sz="2800" dirty="0"/>
              <a:t>? </a:t>
            </a:r>
          </a:p>
        </p:txBody>
      </p:sp>
      <p:sp>
        <p:nvSpPr>
          <p:cNvPr id="9220" name="Slide Number Placeholder 3"/>
          <p:cNvSpPr>
            <a:spLocks noGrp="1"/>
          </p:cNvSpPr>
          <p:nvPr>
            <p:ph type="sldNum" sz="quarter" idx="12"/>
          </p:nvPr>
        </p:nvSpPr>
        <p:spPr>
          <a:noFill/>
        </p:spPr>
        <p:txBody>
          <a:bodyPr/>
          <a:lstStyle/>
          <a:p>
            <a:fld id="{F7A9151A-CD0E-43E1-A33B-32C84E8A0145}" type="slidenum">
              <a:rPr lang="lv-LV" smtClean="0"/>
              <a:pPr/>
              <a:t>8</a:t>
            </a:fld>
            <a:endParaRPr lang="lv-LV" smtClean="0"/>
          </a:p>
        </p:txBody>
      </p:sp>
      <p:pic>
        <p:nvPicPr>
          <p:cNvPr id="9224" name="Picture 8" descr="http://www.wga.hu/art/a/albertin/visitat.jpg"/>
          <p:cNvPicPr>
            <a:picLocks noChangeAspect="1" noChangeArrowheads="1"/>
          </p:cNvPicPr>
          <p:nvPr/>
        </p:nvPicPr>
        <p:blipFill>
          <a:blip r:embed="rId2" cstate="print"/>
          <a:srcRect t="25489"/>
          <a:stretch>
            <a:fillRect/>
          </a:stretch>
        </p:blipFill>
        <p:spPr bwMode="auto">
          <a:xfrm>
            <a:off x="5004048" y="1700808"/>
            <a:ext cx="4139952" cy="515719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4"/>
                                        </p:tgtEl>
                                        <p:attrNameLst>
                                          <p:attrName>style.visibility</p:attrName>
                                        </p:attrNameLst>
                                      </p:cBhvr>
                                      <p:to>
                                        <p:strVal val="visible"/>
                                      </p:to>
                                    </p:set>
                                    <p:animEffect transition="in" filter="fade">
                                      <p:cBhvr>
                                        <p:cTn id="11" dur="2000"/>
                                        <p:tgtEl>
                                          <p:spTgt spid="922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39 Un Marija cēlās tanīs pašās dienās un steigšus gāja kalnos uz pilsētu Jūdas novadā. 40 Iegājusi Caharijas namā, viņa sveicināja Elizabeti. 41 Un notika, kad Elizabete Marijas sveicinājumu dzirdēja, tad bērniņš viņas miesās sāka lēkt</a:t>
            </a:r>
            <a:endParaRPr lang="lv-LV" sz="2600" i="1" smtClean="0"/>
          </a:p>
        </p:txBody>
      </p:sp>
      <p:sp>
        <p:nvSpPr>
          <p:cNvPr id="7" name="Rectangle 6"/>
          <p:cNvSpPr>
            <a:spLocks noChangeArrowheads="1"/>
          </p:cNvSpPr>
          <p:nvPr/>
        </p:nvSpPr>
        <p:spPr bwMode="auto">
          <a:xfrm>
            <a:off x="1" y="1700213"/>
            <a:ext cx="5857884" cy="5262979"/>
          </a:xfrm>
          <a:prstGeom prst="rect">
            <a:avLst/>
          </a:prstGeom>
          <a:noFill/>
          <a:ln w="9525">
            <a:noFill/>
            <a:miter lim="800000"/>
            <a:headEnd/>
            <a:tailEnd/>
          </a:ln>
        </p:spPr>
        <p:txBody>
          <a:bodyPr wrap="square">
            <a:spAutoFit/>
          </a:bodyPr>
          <a:lstStyle/>
          <a:p>
            <a:pPr>
              <a:buFontTx/>
              <a:buChar char="•"/>
            </a:pPr>
            <a:r>
              <a:rPr lang="lv-LV" sz="2800" dirty="0"/>
              <a:t>Viņa </a:t>
            </a:r>
            <a:r>
              <a:rPr lang="lv-LV" sz="2800" b="1" dirty="0"/>
              <a:t>dodas</a:t>
            </a:r>
            <a:r>
              <a:rPr lang="lv-LV" sz="2800" dirty="0"/>
              <a:t> pie savas </a:t>
            </a:r>
            <a:r>
              <a:rPr lang="lv-LV" sz="2800" b="1" dirty="0"/>
              <a:t>ticības māsas </a:t>
            </a:r>
            <a:r>
              <a:rPr lang="lv-LV" sz="2800" dirty="0"/>
              <a:t>– </a:t>
            </a:r>
            <a:r>
              <a:rPr lang="lv-LV" sz="2800" b="1" dirty="0"/>
              <a:t>Elizabetes</a:t>
            </a:r>
            <a:r>
              <a:rPr lang="lv-LV" sz="2800" dirty="0"/>
              <a:t>, jo tur viņa atkal </a:t>
            </a:r>
            <a:r>
              <a:rPr lang="lv-LV" sz="2800" b="1" dirty="0"/>
              <a:t>jūtas drošībā</a:t>
            </a:r>
            <a:r>
              <a:rPr lang="lv-LV" sz="2800" dirty="0"/>
              <a:t>, jo tur ir </a:t>
            </a:r>
            <a:r>
              <a:rPr lang="lv-LV" sz="2800" b="1" dirty="0"/>
              <a:t>Dieva tuvums </a:t>
            </a:r>
            <a:r>
              <a:rPr lang="lv-LV" sz="2800" dirty="0"/>
              <a:t>un </a:t>
            </a:r>
            <a:r>
              <a:rPr lang="lv-LV" sz="2800" b="1" dirty="0"/>
              <a:t>Dieva vārds.</a:t>
            </a:r>
          </a:p>
          <a:p>
            <a:pPr>
              <a:buFontTx/>
              <a:buChar char="•"/>
            </a:pPr>
            <a:r>
              <a:rPr lang="lv-LV" sz="2800" b="1" dirty="0" smtClean="0"/>
              <a:t>Marija</a:t>
            </a:r>
            <a:r>
              <a:rPr lang="lv-LV" sz="2800" dirty="0" smtClean="0"/>
              <a:t> tiek </a:t>
            </a:r>
            <a:r>
              <a:rPr lang="lv-LV" sz="2800" b="1" dirty="0" smtClean="0"/>
              <a:t>stiprināta</a:t>
            </a:r>
            <a:r>
              <a:rPr lang="lv-LV" sz="2800" dirty="0" smtClean="0"/>
              <a:t> ar </a:t>
            </a:r>
            <a:r>
              <a:rPr lang="lv-LV" sz="2800" b="1" dirty="0" smtClean="0"/>
              <a:t>Dieva</a:t>
            </a:r>
            <a:r>
              <a:rPr lang="lv-LV" sz="2800" dirty="0" smtClean="0"/>
              <a:t> </a:t>
            </a:r>
            <a:r>
              <a:rPr lang="lv-LV" sz="2800" b="1" dirty="0" smtClean="0"/>
              <a:t>vārdu</a:t>
            </a:r>
            <a:r>
              <a:rPr lang="lv-LV" sz="2800" dirty="0" smtClean="0"/>
              <a:t>, kas nāk no </a:t>
            </a:r>
            <a:r>
              <a:rPr lang="lv-LV" sz="2800" b="1" dirty="0" smtClean="0"/>
              <a:t>Elizabetes</a:t>
            </a:r>
            <a:r>
              <a:rPr lang="lv-LV" sz="2800" dirty="0" smtClean="0"/>
              <a:t> </a:t>
            </a:r>
            <a:r>
              <a:rPr lang="lv-LV" sz="2800" b="1" dirty="0" smtClean="0"/>
              <a:t>mutes</a:t>
            </a:r>
            <a:r>
              <a:rPr lang="lv-LV" sz="2800" dirty="0" smtClean="0"/>
              <a:t>. </a:t>
            </a:r>
          </a:p>
          <a:p>
            <a:pPr>
              <a:buFontTx/>
              <a:buChar char="•"/>
            </a:pPr>
            <a:r>
              <a:rPr lang="lv-LV" sz="2800" dirty="0" smtClean="0"/>
              <a:t>Tas </a:t>
            </a:r>
            <a:r>
              <a:rPr lang="lv-LV" sz="2800" dirty="0"/>
              <a:t>ir </a:t>
            </a:r>
            <a:r>
              <a:rPr lang="lv-LV" sz="2800" b="1" dirty="0"/>
              <a:t>tas pats Kungs</a:t>
            </a:r>
            <a:r>
              <a:rPr lang="lv-LV" sz="2800" dirty="0"/>
              <a:t>, kas </a:t>
            </a:r>
            <a:r>
              <a:rPr lang="lv-LV" sz="2800" b="1" dirty="0" smtClean="0"/>
              <a:t>stiprināja</a:t>
            </a:r>
            <a:r>
              <a:rPr lang="lv-LV" sz="2800" dirty="0" smtClean="0"/>
              <a:t> </a:t>
            </a:r>
            <a:r>
              <a:rPr lang="lv-LV" sz="2800" b="1" dirty="0" smtClean="0"/>
              <a:t>Mariju</a:t>
            </a:r>
            <a:r>
              <a:rPr lang="lv-LV" sz="2800" dirty="0" smtClean="0"/>
              <a:t>, caur </a:t>
            </a:r>
            <a:r>
              <a:rPr lang="lv-LV" sz="2800" b="1" dirty="0" smtClean="0"/>
              <a:t>Elizabetes vārdiem</a:t>
            </a:r>
            <a:r>
              <a:rPr lang="lv-LV" sz="2800" dirty="0" smtClean="0"/>
              <a:t>, tas pats </a:t>
            </a:r>
            <a:r>
              <a:rPr lang="lv-LV" sz="2800" b="1" dirty="0" smtClean="0"/>
              <a:t>Dievs var stiprināt </a:t>
            </a:r>
            <a:r>
              <a:rPr lang="lv-LV" sz="2800" b="1" dirty="0"/>
              <a:t>arī </a:t>
            </a:r>
            <a:r>
              <a:rPr lang="lv-LV" sz="2800" b="1" dirty="0" smtClean="0"/>
              <a:t>mūs</a:t>
            </a:r>
            <a:r>
              <a:rPr lang="lv-LV" sz="2800" dirty="0" smtClean="0"/>
              <a:t> </a:t>
            </a:r>
            <a:r>
              <a:rPr lang="lv-LV" sz="2800" b="1" dirty="0" smtClean="0"/>
              <a:t>caur ticības brāļiem un māsām</a:t>
            </a:r>
            <a:r>
              <a:rPr lang="lv-LV" sz="2800" dirty="0" smtClean="0"/>
              <a:t>.</a:t>
            </a:r>
            <a:endParaRPr lang="lv-LV" sz="2800" dirty="0"/>
          </a:p>
        </p:txBody>
      </p:sp>
      <p:sp>
        <p:nvSpPr>
          <p:cNvPr id="10244" name="Slide Number Placeholder 3"/>
          <p:cNvSpPr>
            <a:spLocks noGrp="1"/>
          </p:cNvSpPr>
          <p:nvPr>
            <p:ph type="sldNum" sz="quarter" idx="12"/>
          </p:nvPr>
        </p:nvSpPr>
        <p:spPr>
          <a:noFill/>
        </p:spPr>
        <p:txBody>
          <a:bodyPr/>
          <a:lstStyle/>
          <a:p>
            <a:fld id="{87AFE53C-2ADE-45BD-BBD1-DAD5BCD2019F}" type="slidenum">
              <a:rPr lang="lv-LV" smtClean="0"/>
              <a:pPr/>
              <a:t>9</a:t>
            </a:fld>
            <a:endParaRPr lang="lv-LV" smtClean="0"/>
          </a:p>
        </p:txBody>
      </p:sp>
      <p:pic>
        <p:nvPicPr>
          <p:cNvPr id="10246" name="Picture 6" descr="http://www.ourcatholicprayers.com/images/Champaigne_visitation.jpg"/>
          <p:cNvPicPr>
            <a:picLocks noChangeAspect="1" noChangeArrowheads="1"/>
          </p:cNvPicPr>
          <p:nvPr/>
        </p:nvPicPr>
        <p:blipFill>
          <a:blip r:embed="rId2" cstate="print"/>
          <a:srcRect/>
          <a:stretch>
            <a:fillRect/>
          </a:stretch>
        </p:blipFill>
        <p:spPr bwMode="auto">
          <a:xfrm>
            <a:off x="5643570" y="1556792"/>
            <a:ext cx="3500430" cy="476611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6"/>
                                        </p:tgtEl>
                                        <p:attrNameLst>
                                          <p:attrName>style.visibility</p:attrName>
                                        </p:attrNameLst>
                                      </p:cBhvr>
                                      <p:to>
                                        <p:strVal val="visible"/>
                                      </p:to>
                                    </p:set>
                                    <p:animEffect transition="in" filter="fade">
                                      <p:cBhvr>
                                        <p:cTn id="11" dur="2000"/>
                                        <p:tgtEl>
                                          <p:spTgt spid="102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2652</TotalTime>
  <Words>1314</Words>
  <Application>Microsoft Office PowerPoint</Application>
  <PresentationFormat>On-screen Show (4:3)</PresentationFormat>
  <Paragraphs>68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Default Design</vt:lpstr>
      <vt:lpstr>Lk.1:28-45 Pasludinājums Marijai </vt:lpstr>
      <vt:lpstr>Lk.1:28-45 Pasludinājums Marijai </vt:lpstr>
      <vt:lpstr>Slide 3</vt:lpstr>
      <vt:lpstr>Slide 4</vt:lpstr>
      <vt:lpstr>Slide 5</vt:lpstr>
      <vt:lpstr>Slide 6</vt:lpstr>
      <vt:lpstr>Slide 7</vt:lpstr>
      <vt:lpstr>Slide 8</vt:lpstr>
      <vt:lpstr>Slide 9</vt:lpstr>
      <vt:lpstr>Slide 10</vt:lpstr>
      <vt:lpstr>Slide 11</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148</cp:revision>
  <dcterms:created xsi:type="dcterms:W3CDTF">2010-10-07T14:46:11Z</dcterms:created>
  <dcterms:modified xsi:type="dcterms:W3CDTF">2021-12-19T15:37:59Z</dcterms:modified>
</cp:coreProperties>
</file>