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61" r:id="rId4"/>
    <p:sldId id="268" r:id="rId5"/>
    <p:sldId id="282" r:id="rId6"/>
    <p:sldId id="274" r:id="rId7"/>
    <p:sldId id="275" r:id="rId8"/>
    <p:sldId id="283" r:id="rId9"/>
    <p:sldId id="280"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016A8-96A6-426E-BE6A-7E16BC9A7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AE5303-1783-4221-9FE2-11D3CEB64F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4DA7EF-467E-457C-8163-8EE5EA0091C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20F1CA-0AE6-442D-8C2F-AF3A87691E4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8DAA76-090D-4230-BFCD-C078E6E5A47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44D9681-964C-45ED-9A11-52499BFC889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424FB32-42BE-4B0F-A919-914E9D3958A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00904-F4AB-44B9-B148-A4D7BE0F5A0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18BF5F3-93CE-4B73-B5B4-0241CFBA5A8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05114E8-F67C-45E8-8F24-40896E66599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CED6AF7-760F-4554-8A1E-2208D08ADE9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537E4F1-5192-49B6-AB0B-98C9702983D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1:1-14 Iesākumā bija Vārds</a:t>
            </a:r>
          </a:p>
        </p:txBody>
      </p:sp>
      <p:pic>
        <p:nvPicPr>
          <p:cNvPr id="2052" name="Picture 3" descr="DOVE019"/>
          <p:cNvPicPr>
            <a:picLocks noChangeAspect="1" noChangeArrowheads="1"/>
          </p:cNvPicPr>
          <p:nvPr/>
        </p:nvPicPr>
        <p:blipFill>
          <a:blip r:embed="rId2" cstate="print"/>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26</a:t>
            </a:r>
            <a:r>
              <a:rPr lang="lv-LV" sz="2000" dirty="0" smtClean="0"/>
              <a:t>.dec.2021.</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8" name="Picture 5"/>
          <p:cNvPicPr>
            <a:picLocks noChangeAspect="1" noChangeArrowheads="1"/>
          </p:cNvPicPr>
          <p:nvPr/>
        </p:nvPicPr>
        <p:blipFill>
          <a:blip r:embed="rId3" cstate="print"/>
          <a:srcRect/>
          <a:stretch>
            <a:fillRect/>
          </a:stretch>
        </p:blipFill>
        <p:spPr bwMode="auto">
          <a:xfrm>
            <a:off x="0" y="1285860"/>
            <a:ext cx="9144000" cy="55721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6875463" cy="4524315"/>
          </a:xfrm>
          <a:prstGeom prst="rect">
            <a:avLst/>
          </a:prstGeom>
          <a:noFill/>
          <a:ln w="9525">
            <a:noFill/>
            <a:miter lim="800000"/>
            <a:headEnd/>
            <a:tailEnd/>
          </a:ln>
        </p:spPr>
        <p:txBody>
          <a:bodyPr>
            <a:spAutoFit/>
          </a:bodyPr>
          <a:lstStyle/>
          <a:p>
            <a:r>
              <a:rPr lang="lv-LV" sz="3200" b="1" dirty="0" err="1" smtClean="0"/>
              <a:t>Meklējiett</a:t>
            </a:r>
            <a:r>
              <a:rPr lang="lv-LV" sz="3200" b="1" dirty="0" smtClean="0"/>
              <a:t> </a:t>
            </a:r>
            <a:r>
              <a:rPr lang="lv-LV" sz="3200" b="1" dirty="0"/>
              <a:t>Dievu Viņa Vārdā</a:t>
            </a:r>
          </a:p>
          <a:p>
            <a:pPr>
              <a:buFontTx/>
              <a:buChar char="•"/>
            </a:pPr>
            <a:r>
              <a:rPr lang="lv-LV" sz="3200" b="1" dirty="0" smtClean="0"/>
              <a:t>jo </a:t>
            </a:r>
            <a:r>
              <a:rPr lang="lv-LV" sz="3200" b="1" dirty="0"/>
              <a:t>Jēzus =</a:t>
            </a:r>
          </a:p>
          <a:p>
            <a:pPr>
              <a:buFontTx/>
              <a:buChar char="•"/>
            </a:pPr>
            <a:r>
              <a:rPr lang="lv-LV" sz="3200" b="1" dirty="0" err="1" smtClean="0"/>
              <a:t>LīdzRadītājs</a:t>
            </a:r>
            <a:endParaRPr lang="lv-LV" sz="3200" b="1" dirty="0"/>
          </a:p>
          <a:p>
            <a:pPr>
              <a:buFontTx/>
              <a:buChar char="•"/>
            </a:pPr>
            <a:r>
              <a:rPr lang="lv-LV" sz="3200" b="1" dirty="0"/>
              <a:t>Pasaules gaisma</a:t>
            </a:r>
          </a:p>
          <a:p>
            <a:pPr>
              <a:buFontTx/>
              <a:buChar char="•"/>
            </a:pPr>
            <a:r>
              <a:rPr lang="lv-LV" sz="3200" b="1" dirty="0"/>
              <a:t>Žēlastība</a:t>
            </a:r>
          </a:p>
          <a:p>
            <a:pPr>
              <a:buFontTx/>
              <a:buChar char="•"/>
            </a:pPr>
            <a:r>
              <a:rPr lang="lv-LV" sz="3200" b="1" dirty="0"/>
              <a:t>Patiesība</a:t>
            </a:r>
          </a:p>
          <a:p>
            <a:pPr>
              <a:buFontTx/>
              <a:buChar char="•"/>
            </a:pPr>
            <a:r>
              <a:rPr lang="lv-LV" sz="3200" dirty="0"/>
              <a:t>Tad Dievs </a:t>
            </a:r>
            <a:r>
              <a:rPr lang="lv-LV" sz="3200" b="1" dirty="0"/>
              <a:t>bagātīgi svētīs</a:t>
            </a:r>
          </a:p>
          <a:p>
            <a:pPr>
              <a:buFontTx/>
              <a:buChar char="•"/>
            </a:pPr>
            <a:r>
              <a:rPr lang="lv-LV" sz="3200" b="1" dirty="0"/>
              <a:t>Atklās</a:t>
            </a:r>
            <a:r>
              <a:rPr lang="lv-LV" sz="3200" dirty="0"/>
              <a:t> mums savu </a:t>
            </a:r>
            <a:r>
              <a:rPr lang="lv-LV" sz="3200" b="1" dirty="0"/>
              <a:t>gudrību</a:t>
            </a:r>
            <a:r>
              <a:rPr lang="lv-LV" sz="3200" dirty="0"/>
              <a:t> un </a:t>
            </a:r>
            <a:r>
              <a:rPr lang="lv-LV" sz="3200" b="1" dirty="0"/>
              <a:t>vadību</a:t>
            </a:r>
            <a:r>
              <a:rPr lang="lv-LV" sz="3200" dirty="0"/>
              <a:t>. Āmen</a:t>
            </a:r>
          </a:p>
        </p:txBody>
      </p:sp>
      <p:pic>
        <p:nvPicPr>
          <p:cNvPr id="4" name="Picture 5"/>
          <p:cNvPicPr>
            <a:picLocks noChangeAspect="1" noChangeArrowheads="1"/>
          </p:cNvPicPr>
          <p:nvPr/>
        </p:nvPicPr>
        <p:blipFill>
          <a:blip r:embed="rId2" cstate="print"/>
          <a:srcRect/>
          <a:stretch>
            <a:fillRect/>
          </a:stretch>
        </p:blipFill>
        <p:spPr bwMode="auto">
          <a:xfrm>
            <a:off x="5998224" y="2786058"/>
            <a:ext cx="3145775" cy="4071942"/>
          </a:xfrm>
          <a:prstGeom prst="rect">
            <a:avLst/>
          </a:prstGeom>
          <a:ln>
            <a:noFill/>
          </a:ln>
          <a:effectLst>
            <a:softEdge rad="112500"/>
          </a:effectLst>
        </p:spPr>
      </p:pic>
      <p:pic>
        <p:nvPicPr>
          <p:cNvPr id="5" name="Picture 6"/>
          <p:cNvPicPr>
            <a:picLocks noChangeAspect="1" noChangeArrowheads="1"/>
          </p:cNvPicPr>
          <p:nvPr/>
        </p:nvPicPr>
        <p:blipFill>
          <a:blip r:embed="rId3" cstate="print"/>
          <a:srcRect/>
          <a:stretch>
            <a:fillRect/>
          </a:stretch>
        </p:blipFill>
        <p:spPr bwMode="auto">
          <a:xfrm>
            <a:off x="5868144" y="1"/>
            <a:ext cx="2808312" cy="330391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1" fill="hold">
                            <p:stCondLst>
                              <p:cond delay="6500"/>
                            </p:stCondLst>
                            <p:childTnLst>
                              <p:par>
                                <p:cTn id="42" presetID="2" presetClass="entr" presetSubtype="4" fill="hold" nodeType="after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anim calcmode="lin" valueType="num">
                                      <p:cBhvr additive="base">
                                        <p:cTn id="44"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6" fill="hold">
                            <p:stCondLst>
                              <p:cond delay="7000"/>
                            </p:stCondLst>
                            <p:childTnLst>
                              <p:par>
                                <p:cTn id="47" presetID="2" presetClass="entr" presetSubtype="4" fill="hold" nodeType="after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 calcmode="lin" valueType="num">
                                      <p:cBhvr additive="base">
                                        <p:cTn id="4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51" fill="hold">
                            <p:stCondLst>
                              <p:cond delay="7500"/>
                            </p:stCondLst>
                            <p:childTnLst>
                              <p:par>
                                <p:cTn id="52" presetID="2" presetClass="entr" presetSubtype="4" fill="hold" nodeType="afterEffect">
                                  <p:stCondLst>
                                    <p:cond delay="0"/>
                                  </p:stCondLst>
                                  <p:childTnLst>
                                    <p:set>
                                      <p:cBhvr>
                                        <p:cTn id="53" dur="1" fill="hold">
                                          <p:stCondLst>
                                            <p:cond delay="0"/>
                                          </p:stCondLst>
                                        </p:cTn>
                                        <p:tgtEl>
                                          <p:spTgt spid="7">
                                            <p:txEl>
                                              <p:pRg st="7" end="7"/>
                                            </p:txEl>
                                          </p:spTgt>
                                        </p:tgtEl>
                                        <p:attrNameLst>
                                          <p:attrName>style.visibility</p:attrName>
                                        </p:attrNameLst>
                                      </p:cBhvr>
                                      <p:to>
                                        <p:strVal val="visible"/>
                                      </p:to>
                                    </p:set>
                                    <p:anim calcmode="lin" valueType="num">
                                      <p:cBhvr additive="base">
                                        <p:cTn id="54"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1:1-14 Iesākumā bija Vārds</a:t>
            </a:r>
          </a:p>
        </p:txBody>
      </p:sp>
      <p:sp>
        <p:nvSpPr>
          <p:cNvPr id="2051" name="Rectangle 3"/>
          <p:cNvSpPr>
            <a:spLocks noGrp="1" noChangeArrowheads="1"/>
          </p:cNvSpPr>
          <p:nvPr>
            <p:ph type="body" idx="1"/>
          </p:nvPr>
        </p:nvSpPr>
        <p:spPr>
          <a:xfrm>
            <a:off x="-285750" y="1071563"/>
            <a:ext cx="9429750" cy="5786437"/>
          </a:xfrm>
        </p:spPr>
        <p:txBody>
          <a:bodyPr/>
          <a:lstStyle/>
          <a:p>
            <a:pPr algn="just" eaLnBrk="1" hangingPunct="1">
              <a:buFontTx/>
              <a:buNone/>
            </a:pPr>
            <a:r>
              <a:rPr lang="lv-LV" sz="1600" i="1" smtClean="0"/>
              <a:t>	</a:t>
            </a:r>
            <a:r>
              <a:rPr lang="lv-LV" sz="2300" i="1" smtClean="0"/>
              <a:t>1 Iesākumā bija Vārds, un Vārds bija pie Dieva, un Vārds bija Dievs. 2 Viņš bija iesākumā pie Dieva. 3 Viss ir radies caur Viņu, un nekas nav radies bez Viņa. 4 Viņā bija dzīvība, un dzīvība bija cilvēku gaisma. 5 Gaisma spīd tumsā, bet tumsa to neuzņēma. 6 Nāca cilvēks, Dieva sūtīts, vārdā Jānis. 7 Viņš nāca liecības dēļ, lai liecinātu par gaismu, lai visi caur viņu ticētu. 8 Viņš pats nebija gaisma, bet viņš nāca, lai liecinātu par gaismu. 9 Viņš bija patiesā gaisma, kas nāca pasaulē un apgaismo katru cilvēku. 10 Viņš, gaisma, bija pasaulē, un pasaule caur Viņu radās, bet pasaule Viņu nepazina. 11 Viņš nāca pie savējiem, bet tie Viņu neuzņēma. 12 Bet tiem, kuri Viņu uzņēma, kas ticēja Viņa Vārdā, tiem Viņš ļāva kļūt par Dieva bērniem, 13 kas nav dzimuši ne no asinīm, ne no miesas iegribas, ne no vīra gribas, bet ir no Dieva dzimuši. 14 Un Vārds tapa miesa un mājoja mūsu vidū, un mēs skatījām Viņa godību, tādu godību, kā no Tēva saņēmis vienpiedzimušais Dēls, pilns žēlastības un patiesības.</a:t>
            </a:r>
          </a:p>
        </p:txBody>
      </p:sp>
      <p:pic>
        <p:nvPicPr>
          <p:cNvPr id="2052" name="Picture 3" descr="DOVE019"/>
          <p:cNvPicPr>
            <a:picLocks noChangeAspect="1" noChangeArrowheads="1"/>
          </p:cNvPicPr>
          <p:nvPr/>
        </p:nvPicPr>
        <p:blipFill>
          <a:blip r:embed="rId2" cstate="print"/>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26</a:t>
            </a:r>
            <a:r>
              <a:rPr lang="lv-LV" sz="2000" dirty="0" smtClean="0"/>
              <a:t>.dec.2021.</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 Iesākumā bija Vārds, un Vārds bija pie Dieva, un Vārds bija Dievs. 2 Viņš bija iesākumā pie Dieva. </a:t>
            </a:r>
            <a:endParaRPr lang="en-US" dirty="0" smtClean="0"/>
          </a:p>
        </p:txBody>
      </p:sp>
      <p:sp>
        <p:nvSpPr>
          <p:cNvPr id="7" name="Rectangle 6"/>
          <p:cNvSpPr>
            <a:spLocks noChangeArrowheads="1"/>
          </p:cNvSpPr>
          <p:nvPr/>
        </p:nvSpPr>
        <p:spPr bwMode="auto">
          <a:xfrm>
            <a:off x="0" y="928670"/>
            <a:ext cx="9144000" cy="1754326"/>
          </a:xfrm>
          <a:prstGeom prst="rect">
            <a:avLst/>
          </a:prstGeom>
          <a:noFill/>
          <a:ln w="9525">
            <a:noFill/>
            <a:miter lim="800000"/>
            <a:headEnd/>
            <a:tailEnd/>
          </a:ln>
        </p:spPr>
        <p:txBody>
          <a:bodyPr>
            <a:spAutoFit/>
          </a:bodyPr>
          <a:lstStyle/>
          <a:p>
            <a:pPr>
              <a:buFontTx/>
              <a:buChar char="•"/>
            </a:pPr>
            <a:r>
              <a:rPr lang="lv-LV" sz="3600" b="1" dirty="0"/>
              <a:t>Ap. Jānim </a:t>
            </a:r>
            <a:r>
              <a:rPr lang="lv-LV" sz="3600" dirty="0"/>
              <a:t>dota </a:t>
            </a:r>
            <a:r>
              <a:rPr lang="lv-LV" sz="3600" b="1" dirty="0"/>
              <a:t>īpaša atklāsme</a:t>
            </a:r>
          </a:p>
          <a:p>
            <a:pPr>
              <a:buFontTx/>
              <a:buChar char="•"/>
            </a:pPr>
            <a:r>
              <a:rPr lang="lv-LV" sz="3600" b="1" dirty="0" smtClean="0"/>
              <a:t>Dieva Vārds = </a:t>
            </a:r>
            <a:r>
              <a:rPr lang="lv-LV" sz="3600" b="1" dirty="0"/>
              <a:t>Logos </a:t>
            </a:r>
          </a:p>
          <a:p>
            <a:pPr>
              <a:buFontTx/>
              <a:buChar char="•"/>
            </a:pPr>
            <a:r>
              <a:rPr lang="lv-LV" sz="3600" dirty="0"/>
              <a:t>Ar Dievu Tēvu no </a:t>
            </a:r>
            <a:r>
              <a:rPr lang="lv-LV" sz="3600" b="1" dirty="0"/>
              <a:t>paša </a:t>
            </a:r>
            <a:r>
              <a:rPr lang="lv-LV" sz="3600" b="1" dirty="0" smtClean="0"/>
              <a:t>iesākuma</a:t>
            </a:r>
            <a:endParaRPr lang="lv-LV" sz="3600" b="1" dirty="0"/>
          </a:p>
        </p:txBody>
      </p:sp>
      <p:pic>
        <p:nvPicPr>
          <p:cNvPr id="4102" name="Picture 6"/>
          <p:cNvPicPr>
            <a:picLocks noChangeAspect="1" noChangeArrowheads="1"/>
          </p:cNvPicPr>
          <p:nvPr/>
        </p:nvPicPr>
        <p:blipFill>
          <a:blip r:embed="rId2" cstate="print"/>
          <a:srcRect l="6098" t="10976" r="8536" b="15853"/>
          <a:stretch>
            <a:fillRect/>
          </a:stretch>
        </p:blipFill>
        <p:spPr bwMode="auto">
          <a:xfrm>
            <a:off x="214282" y="2786058"/>
            <a:ext cx="3429024" cy="40719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Equal 7"/>
          <p:cNvSpPr/>
          <p:nvPr/>
        </p:nvSpPr>
        <p:spPr>
          <a:xfrm>
            <a:off x="3857620" y="4357694"/>
            <a:ext cx="928688" cy="92868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4103" name="Picture 7"/>
          <p:cNvPicPr>
            <a:picLocks noChangeAspect="1" noChangeArrowheads="1"/>
          </p:cNvPicPr>
          <p:nvPr/>
        </p:nvPicPr>
        <p:blipFill>
          <a:blip r:embed="rId3" cstate="print"/>
          <a:srcRect/>
          <a:stretch>
            <a:fillRect/>
          </a:stretch>
        </p:blipFill>
        <p:spPr bwMode="auto">
          <a:xfrm>
            <a:off x="4857752" y="2786058"/>
            <a:ext cx="3852876" cy="4071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fade">
                                      <p:cBhvr>
                                        <p:cTn id="22" dur="2000"/>
                                        <p:tgtEl>
                                          <p:spTgt spid="4102"/>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4103"/>
                                        </p:tgtEl>
                                        <p:attrNameLst>
                                          <p:attrName>style.visibility</p:attrName>
                                        </p:attrNameLst>
                                      </p:cBhvr>
                                      <p:to>
                                        <p:strVal val="visible"/>
                                      </p:to>
                                    </p:set>
                                    <p:animEffect transition="in" filter="fade">
                                      <p:cBhvr>
                                        <p:cTn id="30" dur="2000"/>
                                        <p:tgtEl>
                                          <p:spTgt spid="4103"/>
                                        </p:tgtEl>
                                      </p:cBhvr>
                                    </p:animEffect>
                                  </p:childTnLst>
                                </p:cTn>
                              </p:par>
                            </p:childTnLst>
                          </p:cTn>
                        </p:par>
                        <p:par>
                          <p:cTn id="31" fill="hold">
                            <p:stCondLst>
                              <p:cond delay="75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836712"/>
            <a:ext cx="9429750" cy="663476"/>
          </a:xfrm>
        </p:spPr>
        <p:txBody>
          <a:bodyPr/>
          <a:lstStyle/>
          <a:p>
            <a:pPr>
              <a:buFontTx/>
              <a:buNone/>
            </a:pPr>
            <a:r>
              <a:rPr lang="lv-LV" i="1" dirty="0" smtClean="0"/>
              <a:t>   </a:t>
            </a:r>
            <a:r>
              <a:rPr lang="lv-LV" sz="2800" i="1" dirty="0" smtClean="0"/>
              <a:t>3 Viss ir radies caur Viņu, un nekas nav radies bez Viņa. </a:t>
            </a:r>
            <a:endParaRPr lang="en-US" sz="2800" i="1" dirty="0" smtClean="0"/>
          </a:p>
        </p:txBody>
      </p:sp>
      <p:sp>
        <p:nvSpPr>
          <p:cNvPr id="7" name="Rectangle 6"/>
          <p:cNvSpPr>
            <a:spLocks noChangeArrowheads="1"/>
          </p:cNvSpPr>
          <p:nvPr/>
        </p:nvSpPr>
        <p:spPr bwMode="auto">
          <a:xfrm>
            <a:off x="0" y="1484784"/>
            <a:ext cx="4500563" cy="4401205"/>
          </a:xfrm>
          <a:prstGeom prst="rect">
            <a:avLst/>
          </a:prstGeom>
          <a:noFill/>
          <a:ln w="9525">
            <a:noFill/>
            <a:miter lim="800000"/>
            <a:headEnd/>
            <a:tailEnd/>
          </a:ln>
        </p:spPr>
        <p:txBody>
          <a:bodyPr wrap="square">
            <a:spAutoFit/>
          </a:bodyPr>
          <a:lstStyle/>
          <a:p>
            <a:pPr>
              <a:buFontTx/>
              <a:buChar char="•"/>
            </a:pPr>
            <a:r>
              <a:rPr lang="lv-LV" sz="2800" dirty="0" smtClean="0"/>
              <a:t>Dieva Dēls </a:t>
            </a:r>
            <a:r>
              <a:rPr lang="lv-LV" sz="2800" dirty="0"/>
              <a:t>ir </a:t>
            </a:r>
            <a:r>
              <a:rPr lang="lv-LV" sz="2800" b="1" dirty="0"/>
              <a:t>piedalījies </a:t>
            </a:r>
            <a:r>
              <a:rPr lang="lv-LV" sz="2800" b="1" dirty="0" smtClean="0"/>
              <a:t>pasaules radīšanā</a:t>
            </a:r>
            <a:endParaRPr lang="lv-LV" sz="2800" b="1" dirty="0"/>
          </a:p>
          <a:p>
            <a:pPr>
              <a:buFontTx/>
              <a:buChar char="•"/>
            </a:pPr>
            <a:r>
              <a:rPr lang="lv-LV" sz="2800" dirty="0"/>
              <a:t>Viņš mūs </a:t>
            </a:r>
            <a:r>
              <a:rPr lang="lv-LV" sz="2800" b="1" dirty="0"/>
              <a:t>pazīst labāk nekā jebkurš cits</a:t>
            </a:r>
          </a:p>
          <a:p>
            <a:pPr>
              <a:buFontTx/>
              <a:buChar char="•"/>
            </a:pPr>
            <a:r>
              <a:rPr lang="lv-LV" sz="2800" i="1" dirty="0"/>
              <a:t>neviens mats nenokritīs no cilvēku galvas bez Viņa ziņas</a:t>
            </a:r>
          </a:p>
          <a:p>
            <a:pPr>
              <a:buFontTx/>
              <a:buChar char="•"/>
            </a:pPr>
            <a:r>
              <a:rPr lang="lv-LV" sz="2800" b="1" dirty="0"/>
              <a:t>Uzticēsim</a:t>
            </a:r>
            <a:r>
              <a:rPr lang="lv-LV" sz="2800" dirty="0"/>
              <a:t> </a:t>
            </a:r>
            <a:r>
              <a:rPr lang="lv-LV" sz="2800" b="1" dirty="0"/>
              <a:t>visas lietas Viņam</a:t>
            </a:r>
            <a:r>
              <a:rPr lang="lv-LV" sz="2800" dirty="0"/>
              <a:t>. </a:t>
            </a:r>
            <a:r>
              <a:rPr lang="lv-LV" sz="2800" b="1" dirty="0"/>
              <a:t>Viņš zinās</a:t>
            </a:r>
            <a:r>
              <a:rPr lang="lv-LV" sz="2800" dirty="0"/>
              <a:t>, ko ar tām </a:t>
            </a:r>
            <a:r>
              <a:rPr lang="lv-LV" sz="2800" b="1" dirty="0"/>
              <a:t>iesākt</a:t>
            </a:r>
            <a:r>
              <a:rPr lang="lv-LV" sz="2800" dirty="0"/>
              <a:t>. </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4532590" y="1484784"/>
            <a:ext cx="4611410" cy="4714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Viss ir radīts caur Dieva Dēlu</a:t>
            </a:r>
            <a:endParaRPr lang="lv-LV" sz="36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76684"/>
            <a:ext cx="9429750" cy="1500188"/>
          </a:xfrm>
        </p:spPr>
        <p:txBody>
          <a:bodyPr/>
          <a:lstStyle/>
          <a:p>
            <a:pPr>
              <a:buFontTx/>
              <a:buNone/>
            </a:pPr>
            <a:r>
              <a:rPr lang="lv-LV" sz="2800" i="1" dirty="0" smtClean="0"/>
              <a:t>    4 </a:t>
            </a:r>
            <a:r>
              <a:rPr lang="lv-LV" sz="2800" i="1" dirty="0" smtClean="0"/>
              <a:t>Viņā bija dzīvība, un dzīvība bija cilvēku gaisma. 5 Gaisma spīd tumsā, bet tumsa to nespēja satvert (neuzņēma).</a:t>
            </a:r>
            <a:endParaRPr lang="en-US" sz="2800" i="1" dirty="0" smtClean="0"/>
          </a:p>
        </p:txBody>
      </p:sp>
      <p:sp>
        <p:nvSpPr>
          <p:cNvPr id="7" name="Rectangle 6"/>
          <p:cNvSpPr>
            <a:spLocks noChangeArrowheads="1"/>
          </p:cNvSpPr>
          <p:nvPr/>
        </p:nvSpPr>
        <p:spPr bwMode="auto">
          <a:xfrm>
            <a:off x="0" y="2060848"/>
            <a:ext cx="9144000" cy="2246769"/>
          </a:xfrm>
          <a:prstGeom prst="rect">
            <a:avLst/>
          </a:prstGeom>
          <a:noFill/>
          <a:ln w="9525">
            <a:noFill/>
            <a:miter lim="800000"/>
            <a:headEnd/>
            <a:tailEnd/>
          </a:ln>
        </p:spPr>
        <p:txBody>
          <a:bodyPr wrap="square">
            <a:spAutoFit/>
          </a:bodyPr>
          <a:lstStyle/>
          <a:p>
            <a:pPr>
              <a:buFontTx/>
              <a:buChar char="•"/>
            </a:pPr>
            <a:r>
              <a:rPr lang="lv-LV" sz="2800" b="1" dirty="0" smtClean="0"/>
              <a:t>Dieva Dēls </a:t>
            </a:r>
            <a:r>
              <a:rPr lang="lv-LV" sz="2800" dirty="0" smtClean="0"/>
              <a:t>ir </a:t>
            </a:r>
            <a:r>
              <a:rPr lang="lv-LV" sz="2800" b="1" dirty="0" smtClean="0"/>
              <a:t>dzīvība</a:t>
            </a:r>
            <a:r>
              <a:rPr lang="lv-LV" sz="2800" dirty="0" smtClean="0"/>
              <a:t>!</a:t>
            </a:r>
          </a:p>
          <a:p>
            <a:pPr>
              <a:buFontTx/>
              <a:buChar char="•"/>
            </a:pPr>
            <a:r>
              <a:rPr lang="lv-LV" sz="2800" b="1" dirty="0" smtClean="0"/>
              <a:t>Dieva Dēls </a:t>
            </a:r>
            <a:r>
              <a:rPr lang="lv-LV" sz="2800" dirty="0" smtClean="0"/>
              <a:t>ir</a:t>
            </a:r>
            <a:r>
              <a:rPr lang="lv-LV" sz="2800" b="1" dirty="0" smtClean="0"/>
              <a:t> gaisma!</a:t>
            </a:r>
          </a:p>
          <a:p>
            <a:pPr>
              <a:buFontTx/>
              <a:buChar char="•"/>
            </a:pPr>
            <a:r>
              <a:rPr lang="lv-LV" sz="2800" b="1" dirty="0" smtClean="0"/>
              <a:t>Cilvēki tumsu mīlēja vairāk!</a:t>
            </a:r>
          </a:p>
          <a:p>
            <a:pPr>
              <a:buFontTx/>
              <a:buChar char="•"/>
            </a:pPr>
            <a:r>
              <a:rPr lang="lv-LV" sz="2800" b="1" dirty="0" smtClean="0"/>
              <a:t>Kā tas var būt? Lepnajiem </a:t>
            </a:r>
            <a:r>
              <a:rPr lang="lv-LV" sz="2800" b="1" dirty="0" smtClean="0"/>
              <a:t>jūdiem </a:t>
            </a:r>
            <a:r>
              <a:rPr lang="lv-LV" sz="2800" dirty="0" smtClean="0"/>
              <a:t>bija liela </a:t>
            </a:r>
            <a:r>
              <a:rPr lang="lv-LV" sz="2800" b="1" dirty="0" smtClean="0"/>
              <a:t>vilšanās par </a:t>
            </a:r>
            <a:r>
              <a:rPr lang="lv-LV" sz="2800" b="1" dirty="0" smtClean="0"/>
              <a:t>Jēzu!</a:t>
            </a:r>
            <a:endParaRPr lang="lv-LV" sz="2800" b="1" dirty="0"/>
          </a:p>
        </p:txBody>
      </p:sp>
      <p:sp>
        <p:nvSpPr>
          <p:cNvPr id="6"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Savējie Jēzu neuzņēma</a:t>
            </a:r>
            <a:endParaRPr lang="lv-LV" sz="3600" b="1" dirty="0" smtClean="0">
              <a:solidFill>
                <a:schemeClr val="tx1"/>
              </a:solidFill>
            </a:endParaRPr>
          </a:p>
        </p:txBody>
      </p:sp>
      <p:sp>
        <p:nvSpPr>
          <p:cNvPr id="1026" name="AutoShape 2" descr="Christ and the Chief Priest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cstate="print"/>
          <a:srcRect/>
          <a:stretch>
            <a:fillRect/>
          </a:stretch>
        </p:blipFill>
        <p:spPr bwMode="auto">
          <a:xfrm>
            <a:off x="2123728" y="3846215"/>
            <a:ext cx="5567239" cy="30117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 calcmode="lin" valueType="num">
                                      <p:cBhvr additive="base">
                                        <p:cTn id="11" dur="500" fill="hold"/>
                                        <p:tgtEl>
                                          <p:spTgt spid="1027"/>
                                        </p:tgtEl>
                                        <p:attrNameLst>
                                          <p:attrName>ppt_x</p:attrName>
                                        </p:attrNameLst>
                                      </p:cBhvr>
                                      <p:tavLst>
                                        <p:tav tm="0">
                                          <p:val>
                                            <p:strVal val="#ppt_x"/>
                                          </p:val>
                                        </p:tav>
                                        <p:tav tm="100000">
                                          <p:val>
                                            <p:strVal val="#ppt_x"/>
                                          </p:val>
                                        </p:tav>
                                      </p:tavLst>
                                    </p:anim>
                                    <p:anim calcmode="lin" valueType="num">
                                      <p:cBhvr additive="base">
                                        <p:cTn id="12" dur="500" fill="hold"/>
                                        <p:tgtEl>
                                          <p:spTgt spid="102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428659" y="0"/>
            <a:ext cx="9572660" cy="1276350"/>
          </a:xfrm>
        </p:spPr>
        <p:txBody>
          <a:bodyPr/>
          <a:lstStyle/>
          <a:p>
            <a:pPr algn="just" eaLnBrk="1" hangingPunct="1">
              <a:lnSpc>
                <a:spcPct val="80000"/>
              </a:lnSpc>
              <a:buFontTx/>
              <a:buNone/>
            </a:pPr>
            <a:r>
              <a:rPr lang="lv-LV" sz="2800" i="1" dirty="0" smtClean="0"/>
              <a:t> . 9 Viņš bija patiesā gaisma, kas nāca pasaulē un apgaismo katru cilvēku. 10 Viņš, gaisma, bija pasaulē, un pasaule caur Viņu radās, bet pasaule Viņu nepazina. 11 Viņš nāca pie savējiem, bet tie Viņu neuzņēma.</a:t>
            </a:r>
            <a:endParaRPr lang="lv-LV" sz="4000" i="1" dirty="0" smtClean="0"/>
          </a:p>
        </p:txBody>
      </p:sp>
      <p:sp>
        <p:nvSpPr>
          <p:cNvPr id="7" name="Rectangle 6"/>
          <p:cNvSpPr>
            <a:spLocks noChangeArrowheads="1"/>
          </p:cNvSpPr>
          <p:nvPr/>
        </p:nvSpPr>
        <p:spPr bwMode="auto">
          <a:xfrm>
            <a:off x="0" y="1785926"/>
            <a:ext cx="6500813" cy="4924425"/>
          </a:xfrm>
          <a:prstGeom prst="rect">
            <a:avLst/>
          </a:prstGeom>
          <a:noFill/>
          <a:ln w="9525">
            <a:noFill/>
            <a:miter lim="800000"/>
            <a:headEnd/>
            <a:tailEnd/>
          </a:ln>
        </p:spPr>
        <p:txBody>
          <a:bodyPr>
            <a:spAutoFit/>
          </a:bodyPr>
          <a:lstStyle/>
          <a:p>
            <a:pPr>
              <a:buFontTx/>
              <a:buChar char="•"/>
            </a:pPr>
            <a:r>
              <a:rPr lang="lv-LV" sz="3000" b="1" dirty="0"/>
              <a:t>Jēzus nāca</a:t>
            </a:r>
            <a:r>
              <a:rPr lang="lv-LV" sz="3000" dirty="0"/>
              <a:t> </a:t>
            </a:r>
            <a:r>
              <a:rPr lang="lv-LV" sz="3000" b="1" dirty="0"/>
              <a:t>pie savējiem</a:t>
            </a:r>
          </a:p>
          <a:p>
            <a:pPr>
              <a:buFontTx/>
              <a:buChar char="•"/>
            </a:pPr>
            <a:r>
              <a:rPr lang="lv-LV" sz="3000" b="1" dirty="0"/>
              <a:t>Savējie Viņu neuzņēma</a:t>
            </a:r>
          </a:p>
          <a:p>
            <a:pPr>
              <a:buFontTx/>
              <a:buChar char="•"/>
            </a:pPr>
            <a:r>
              <a:rPr lang="lv-LV" sz="3000" dirty="0"/>
              <a:t>pat </a:t>
            </a:r>
            <a:r>
              <a:rPr lang="lv-LV" sz="3000" b="1" dirty="0"/>
              <a:t>vēl</a:t>
            </a:r>
            <a:r>
              <a:rPr lang="lv-LV" sz="3000" dirty="0"/>
              <a:t> </a:t>
            </a:r>
            <a:r>
              <a:rPr lang="lv-LV" sz="3000" b="1" dirty="0"/>
              <a:t>ļaunāk</a:t>
            </a:r>
            <a:r>
              <a:rPr lang="lv-LV" sz="3000" dirty="0"/>
              <a:t> – </a:t>
            </a:r>
          </a:p>
          <a:p>
            <a:r>
              <a:rPr lang="lv-LV" sz="3000" b="1" dirty="0"/>
              <a:t>sodīja Viņu ar nāvi</a:t>
            </a:r>
          </a:p>
          <a:p>
            <a:pPr>
              <a:buFontTx/>
              <a:buChar char="•"/>
            </a:pPr>
            <a:r>
              <a:rPr lang="lv-LV" sz="3000" dirty="0"/>
              <a:t>Jēzus ir </a:t>
            </a:r>
            <a:r>
              <a:rPr lang="lv-LV" sz="3000" b="1" dirty="0"/>
              <a:t>patiesā gaisma</a:t>
            </a:r>
          </a:p>
          <a:p>
            <a:pPr>
              <a:buFontTx/>
              <a:buChar char="•"/>
            </a:pPr>
            <a:r>
              <a:rPr lang="lv-LV" sz="3000" dirty="0"/>
              <a:t>Gaisma, kas </a:t>
            </a:r>
            <a:r>
              <a:rPr lang="lv-LV" sz="3000" b="1" dirty="0"/>
              <a:t>nāca tumsībā</a:t>
            </a:r>
          </a:p>
          <a:p>
            <a:pPr>
              <a:buFontTx/>
              <a:buChar char="•"/>
            </a:pPr>
            <a:r>
              <a:rPr lang="lv-LV" sz="3000" dirty="0"/>
              <a:t>Jēzus nāca </a:t>
            </a:r>
            <a:r>
              <a:rPr lang="lv-LV" sz="3000" b="1" dirty="0"/>
              <a:t>pie visiem cilvēkiem</a:t>
            </a:r>
          </a:p>
          <a:p>
            <a:pPr>
              <a:buFontTx/>
              <a:buChar char="•"/>
            </a:pPr>
            <a:r>
              <a:rPr lang="lv-LV" sz="3000" b="1" dirty="0"/>
              <a:t>Jēzus turpina darīt</a:t>
            </a:r>
            <a:r>
              <a:rPr lang="lv-LV" sz="3000" dirty="0"/>
              <a:t> arī </a:t>
            </a:r>
            <a:r>
              <a:rPr lang="lv-LV" sz="3000" b="1" dirty="0"/>
              <a:t>vēl šodien</a:t>
            </a:r>
            <a:r>
              <a:rPr lang="lv-LV" sz="3000" dirty="0"/>
              <a:t> caur </a:t>
            </a:r>
            <a:r>
              <a:rPr lang="lv-LV" sz="3000" b="1" dirty="0" smtClean="0"/>
              <a:t>Dieva vārdu, Baznīcu</a:t>
            </a:r>
            <a:r>
              <a:rPr lang="lv-LV" sz="3000" dirty="0" smtClean="0"/>
              <a:t> un </a:t>
            </a:r>
            <a:r>
              <a:rPr lang="lv-LV" sz="3000" dirty="0" smtClean="0"/>
              <a:t> </a:t>
            </a:r>
            <a:r>
              <a:rPr lang="lv-LV" sz="3000" b="1" dirty="0" smtClean="0"/>
              <a:t>katru </a:t>
            </a:r>
            <a:r>
              <a:rPr lang="lv-LV" sz="3000" b="1" dirty="0"/>
              <a:t>dievbijīgu kristieti</a:t>
            </a:r>
          </a:p>
          <a:p>
            <a:pPr>
              <a:buFontTx/>
              <a:buChar char="•"/>
            </a:pPr>
            <a:endParaRPr lang="lv-LV" sz="1400" dirty="0"/>
          </a:p>
        </p:txBody>
      </p:sp>
      <p:pic>
        <p:nvPicPr>
          <p:cNvPr id="7174" name="Picture 6"/>
          <p:cNvPicPr>
            <a:picLocks noChangeAspect="1" noChangeArrowheads="1"/>
          </p:cNvPicPr>
          <p:nvPr/>
        </p:nvPicPr>
        <p:blipFill>
          <a:blip r:embed="rId2" cstate="print"/>
          <a:srcRect l="1442" t="1361" r="4808" b="3461"/>
          <a:stretch>
            <a:fillRect/>
          </a:stretch>
        </p:blipFill>
        <p:spPr bwMode="auto">
          <a:xfrm>
            <a:off x="6357918" y="1785926"/>
            <a:ext cx="2786082" cy="4500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7">
                                            <p:txEl>
                                              <p:pRg st="6" end="6"/>
                                            </p:txEl>
                                          </p:spTgt>
                                        </p:tgtEl>
                                        <p:attrNameLst>
                                          <p:attrName>style.visibility</p:attrName>
                                        </p:attrNameLst>
                                      </p:cBhvr>
                                      <p:to>
                                        <p:strVal val="visible"/>
                                      </p:to>
                                    </p:set>
                                    <p:anim calcmode="lin" valueType="num">
                                      <p:cBhvr additive="base">
                                        <p:cTn id="4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 calcmode="lin" valueType="num">
                                      <p:cBhvr additive="base">
                                        <p:cTn id="4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620688"/>
            <a:ext cx="9467850" cy="1204913"/>
          </a:xfrm>
        </p:spPr>
        <p:txBody>
          <a:bodyPr/>
          <a:lstStyle/>
          <a:p>
            <a:pPr algn="just" eaLnBrk="1" hangingPunct="1">
              <a:lnSpc>
                <a:spcPct val="80000"/>
              </a:lnSpc>
              <a:buFontTx/>
              <a:buNone/>
            </a:pPr>
            <a:r>
              <a:rPr lang="lv-LV" sz="2800" i="1" dirty="0" smtClean="0"/>
              <a:t>   12 Bet tiem, kuri Viņu uzņēma, kas ticēja Viņa Vārdā, tiem Viņš ļāva kļūt par Dieva bērniem, 13 kas nav dzimuši ne no asinīm, ne no miesas iegribas, ne no vīra gribas, bet ir no Dieva dzimuši.</a:t>
            </a:r>
            <a:endParaRPr lang="lv-LV" sz="4000" dirty="0" smtClean="0"/>
          </a:p>
        </p:txBody>
      </p:sp>
      <p:pic>
        <p:nvPicPr>
          <p:cNvPr id="6" name="Picture 2"/>
          <p:cNvPicPr>
            <a:picLocks noChangeAspect="1" noChangeArrowheads="1"/>
          </p:cNvPicPr>
          <p:nvPr/>
        </p:nvPicPr>
        <p:blipFill>
          <a:blip r:embed="rId2" cstate="print"/>
          <a:srcRect/>
          <a:stretch>
            <a:fillRect/>
          </a:stretch>
        </p:blipFill>
        <p:spPr bwMode="auto">
          <a:xfrm>
            <a:off x="6677025" y="1628800"/>
            <a:ext cx="2466975" cy="1847850"/>
          </a:xfrm>
          <a:prstGeom prst="rect">
            <a:avLst/>
          </a:prstGeom>
          <a:ln>
            <a:noFill/>
          </a:ln>
          <a:effectLst>
            <a:softEdge rad="112500"/>
          </a:effectLst>
        </p:spPr>
      </p:pic>
      <p:sp>
        <p:nvSpPr>
          <p:cNvPr id="8" name="Rectangle 3"/>
          <p:cNvSpPr txBox="1">
            <a:spLocks noChangeArrowheads="1"/>
          </p:cNvSpPr>
          <p:nvPr/>
        </p:nvSpPr>
        <p:spPr bwMode="auto">
          <a:xfrm>
            <a:off x="0" y="1855365"/>
            <a:ext cx="8501063"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lv-LV" sz="5400" b="1" i="0" u="none" strike="noStrike" kern="0" cap="none" spc="0" normalizeH="0" baseline="0" noProof="0" dirty="0" smtClean="0">
                <a:ln>
                  <a:noFill/>
                </a:ln>
                <a:solidFill>
                  <a:schemeClr val="tx1"/>
                </a:solidFill>
                <a:effectLst/>
                <a:uLnTx/>
                <a:uFillTx/>
                <a:latin typeface="+mn-lt"/>
                <a:ea typeface="+mn-ea"/>
                <a:cs typeface="+mn-cs"/>
              </a:rPr>
              <a:t>Darīt labus darbus</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lv-LV" sz="5400" b="1" i="0" u="none" strike="noStrike" kern="0" cap="none" spc="0" normalizeH="0" baseline="0" noProof="0" dirty="0" smtClean="0">
                <a:ln>
                  <a:noFill/>
                </a:ln>
                <a:solidFill>
                  <a:schemeClr val="tx1"/>
                </a:solidFill>
                <a:effectLst/>
                <a:uLnTx/>
                <a:uFillTx/>
                <a:latin typeface="+mn-lt"/>
                <a:ea typeface="+mn-ea"/>
                <a:cs typeface="+mn-cs"/>
              </a:rPr>
              <a:t>    </a:t>
            </a:r>
            <a:r>
              <a:rPr kumimoji="0" lang="lv-LV" sz="5400" b="0" i="0" u="none" strike="noStrike" kern="0" cap="none" spc="0" normalizeH="0" baseline="0" noProof="0" dirty="0" smtClean="0">
                <a:ln>
                  <a:noFill/>
                </a:ln>
                <a:solidFill>
                  <a:schemeClr val="tx1"/>
                </a:solidFill>
                <a:effectLst/>
                <a:uLnTx/>
                <a:uFillTx/>
                <a:latin typeface="+mn-lt"/>
                <a:ea typeface="+mn-ea"/>
                <a:cs typeface="+mn-cs"/>
              </a:rPr>
              <a:t> – par maz.</a:t>
            </a:r>
            <a:endParaRPr kumimoji="0" lang="en-US" sz="5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lv-LV" sz="5400" b="1" i="0" u="none" strike="noStrike" kern="0" cap="none" spc="0" normalizeH="0" baseline="0" noProof="0" dirty="0" smtClean="0">
                <a:ln>
                  <a:noFill/>
                </a:ln>
                <a:solidFill>
                  <a:schemeClr val="tx1"/>
                </a:solidFill>
                <a:effectLst/>
                <a:uLnTx/>
                <a:uFillTx/>
                <a:latin typeface="+mn-lt"/>
                <a:ea typeface="+mn-ea"/>
                <a:cs typeface="+mn-cs"/>
              </a:rPr>
              <a:t>Ticēt Dievam</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lv-LV" sz="5400" b="0" i="0" u="none" strike="noStrike" kern="0" cap="none" spc="0" normalizeH="0" baseline="0" noProof="0" dirty="0" smtClean="0">
                <a:ln>
                  <a:noFill/>
                </a:ln>
                <a:solidFill>
                  <a:schemeClr val="tx1"/>
                </a:solidFill>
                <a:effectLst/>
                <a:uLnTx/>
                <a:uFillTx/>
                <a:latin typeface="+mn-lt"/>
                <a:ea typeface="+mn-ea"/>
                <a:cs typeface="+mn-cs"/>
              </a:rPr>
              <a:t>     – par maz.</a:t>
            </a:r>
            <a:endParaRPr kumimoji="0" lang="en-US" sz="5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lv-LV" sz="5400" b="1" i="0" u="none" strike="noStrike" kern="0" cap="none" spc="0" normalizeH="0" baseline="0" noProof="0" dirty="0" smtClean="0">
                <a:ln>
                  <a:noFill/>
                </a:ln>
                <a:solidFill>
                  <a:schemeClr val="tx1"/>
                </a:solidFill>
                <a:effectLst/>
                <a:uLnTx/>
                <a:uFillTx/>
                <a:latin typeface="+mn-lt"/>
                <a:ea typeface="+mn-ea"/>
                <a:cs typeface="+mn-cs"/>
              </a:rPr>
              <a:t>Vienīgi ticība uz Jēzu</a:t>
            </a:r>
            <a:r>
              <a:rPr kumimoji="0" lang="lv-LV" sz="5400" b="0" i="0" u="none" strike="noStrike" kern="0" cap="none" spc="0" normalizeH="0" baseline="0" noProof="0" dirty="0" smtClean="0">
                <a:ln>
                  <a:noFill/>
                </a:ln>
                <a:solidFill>
                  <a:schemeClr val="tx1"/>
                </a:solidFill>
                <a:effectLst/>
                <a:uLnTx/>
                <a:uFillTx/>
                <a:latin typeface="+mn-lt"/>
                <a:ea typeface="+mn-ea"/>
                <a:cs typeface="+mn-cs"/>
              </a:rPr>
              <a:t>. </a:t>
            </a:r>
          </a:p>
        </p:txBody>
      </p:sp>
      <p:pic>
        <p:nvPicPr>
          <p:cNvPr id="9" name="Picture 8" descr="BIBLE016"/>
          <p:cNvPicPr>
            <a:picLocks noChangeAspect="1" noChangeArrowheads="1"/>
          </p:cNvPicPr>
          <p:nvPr/>
        </p:nvPicPr>
        <p:blipFill>
          <a:blip r:embed="rId3" cstate="print"/>
          <a:srcRect/>
          <a:stretch>
            <a:fillRect/>
          </a:stretch>
        </p:blipFill>
        <p:spPr bwMode="auto">
          <a:xfrm>
            <a:off x="7143750" y="4470400"/>
            <a:ext cx="2000250" cy="2387600"/>
          </a:xfrm>
          <a:prstGeom prst="rect">
            <a:avLst/>
          </a:prstGeom>
          <a:noFill/>
          <a:ln w="9525">
            <a:noFill/>
            <a:miter lim="800000"/>
            <a:headEnd/>
            <a:tailEnd/>
          </a:ln>
        </p:spPr>
      </p:pic>
      <p:pic>
        <p:nvPicPr>
          <p:cNvPr id="10" name="Picture 5"/>
          <p:cNvPicPr>
            <a:picLocks noChangeAspect="1" noChangeArrowheads="1"/>
          </p:cNvPicPr>
          <p:nvPr/>
        </p:nvPicPr>
        <p:blipFill>
          <a:blip r:embed="rId4" cstate="print"/>
          <a:srcRect/>
          <a:stretch>
            <a:fillRect/>
          </a:stretch>
        </p:blipFill>
        <p:spPr bwMode="auto">
          <a:xfrm>
            <a:off x="4644008" y="3429000"/>
            <a:ext cx="2857488" cy="2085966"/>
          </a:xfrm>
          <a:prstGeom prst="rect">
            <a:avLst/>
          </a:prstGeom>
          <a:ln>
            <a:noFill/>
          </a:ln>
          <a:effectLst>
            <a:softEdge rad="112500"/>
          </a:effectLst>
        </p:spPr>
      </p:pic>
      <p:sp>
        <p:nvSpPr>
          <p:cNvPr id="11" name="Rectangle 2"/>
          <p:cNvSpPr txBox="1">
            <a:spLocks noChangeArrowheads="1"/>
          </p:cNvSpPr>
          <p:nvPr/>
        </p:nvSpPr>
        <p:spPr bwMode="auto">
          <a:xfrm>
            <a:off x="277688" y="-243408"/>
            <a:ext cx="8686800" cy="11144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Kā mēs varam kļūt par Dieva bērniem?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 calcmode="lin" valueType="num">
                                      <p:cBhvr additive="base">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9"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dissolve">
                                      <p:cBhvr>
                                        <p:cTn id="35" dur="500"/>
                                        <p:tgtEl>
                                          <p:spTgt spid="10"/>
                                        </p:tgtEl>
                                      </p:cBhvr>
                                    </p:animEffect>
                                  </p:childTnLst>
                                </p:cTn>
                              </p:par>
                            </p:childTnLst>
                          </p:cTn>
                        </p:par>
                        <p:par>
                          <p:cTn id="36" fill="hold">
                            <p:stCondLst>
                              <p:cond delay="1000"/>
                            </p:stCondLst>
                            <p:childTnLst>
                              <p:par>
                                <p:cTn id="37" presetID="2" presetClass="entr" presetSubtype="4" fill="hold" nodeType="after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anim calcmode="lin" valueType="num">
                                      <p:cBhvr additive="base">
                                        <p:cTn id="3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8">
                                            <p:txEl>
                                              <p:pRg st="4" end="4"/>
                                            </p:txEl>
                                          </p:spTgt>
                                        </p:tgtEl>
                                        <p:attrNameLst>
                                          <p:attrName>style.visibility</p:attrName>
                                        </p:attrNameLst>
                                      </p:cBhvr>
                                      <p:to>
                                        <p:strVal val="visible"/>
                                      </p:to>
                                    </p:set>
                                    <p:anim calcmode="lin" valueType="num">
                                      <p:cBhvr additive="base">
                                        <p:cTn id="45"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9" presetClass="entr" presetSubtype="0"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dissolv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67544" y="188640"/>
            <a:ext cx="8032778" cy="792163"/>
          </a:xfrm>
        </p:spPr>
        <p:txBody>
          <a:bodyPr/>
          <a:lstStyle/>
          <a:p>
            <a:pPr algn="ctr" eaLnBrk="1" hangingPunct="1"/>
            <a:r>
              <a:rPr lang="lv-LV" b="1" dirty="0" smtClean="0"/>
              <a:t>Galvenais, ka stipra ticība</a:t>
            </a:r>
          </a:p>
        </p:txBody>
      </p:sp>
      <p:sp>
        <p:nvSpPr>
          <p:cNvPr id="5123" name="Rectangle 3"/>
          <p:cNvSpPr>
            <a:spLocks noGrp="1" noChangeArrowheads="1"/>
          </p:cNvSpPr>
          <p:nvPr>
            <p:ph type="body" idx="4294967295"/>
          </p:nvPr>
        </p:nvSpPr>
        <p:spPr>
          <a:xfrm>
            <a:off x="0" y="980728"/>
            <a:ext cx="9144000" cy="4657725"/>
          </a:xfrm>
        </p:spPr>
        <p:txBody>
          <a:bodyPr/>
          <a:lstStyle/>
          <a:p>
            <a:pPr eaLnBrk="1" hangingPunct="1">
              <a:lnSpc>
                <a:spcPct val="90000"/>
              </a:lnSpc>
            </a:pPr>
            <a:r>
              <a:rPr lang="lv-LV" dirty="0" smtClean="0"/>
              <a:t>Var ar stipru ticību iet pa plānu ledu un iekrist!</a:t>
            </a:r>
          </a:p>
          <a:p>
            <a:pPr eaLnBrk="1" hangingPunct="1">
              <a:lnSpc>
                <a:spcPct val="90000"/>
              </a:lnSpc>
            </a:pPr>
            <a:r>
              <a:rPr lang="lv-LV" dirty="0" smtClean="0"/>
              <a:t>Var ar vāju ticību iet pa biezu ledu un pāriet!</a:t>
            </a:r>
          </a:p>
          <a:p>
            <a:pPr eaLnBrk="1" hangingPunct="1">
              <a:lnSpc>
                <a:spcPct val="90000"/>
              </a:lnSpc>
            </a:pPr>
            <a:r>
              <a:rPr lang="lv-LV" dirty="0" smtClean="0"/>
              <a:t>Galvenais ir ticības OBJEKTS! </a:t>
            </a:r>
          </a:p>
          <a:p>
            <a:pPr eaLnBrk="1" hangingPunct="1">
              <a:lnSpc>
                <a:spcPct val="90000"/>
              </a:lnSpc>
            </a:pPr>
            <a:r>
              <a:rPr lang="lv-LV" dirty="0" smtClean="0"/>
              <a:t>Pēc tam tikai stiprums!</a:t>
            </a:r>
          </a:p>
        </p:txBody>
      </p:sp>
      <p:pic>
        <p:nvPicPr>
          <p:cNvPr id="41986" name="Picture 2" descr="Attēlu rezultāti vaicājumam “staigāt pa ledu”"/>
          <p:cNvPicPr>
            <a:picLocks noChangeAspect="1" noChangeArrowheads="1"/>
          </p:cNvPicPr>
          <p:nvPr/>
        </p:nvPicPr>
        <p:blipFill>
          <a:blip r:embed="rId2" cstate="print"/>
          <a:srcRect/>
          <a:stretch>
            <a:fillRect/>
          </a:stretch>
        </p:blipFill>
        <p:spPr bwMode="auto">
          <a:xfrm>
            <a:off x="428596" y="3140968"/>
            <a:ext cx="8358246" cy="3571876"/>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10" presetClass="entr" presetSubtype="0" fill="hold" nodeType="withEffect">
                                  <p:stCondLst>
                                    <p:cond delay="0"/>
                                  </p:stCondLst>
                                  <p:childTnLst>
                                    <p:set>
                                      <p:cBhvr>
                                        <p:cTn id="9" dur="1" fill="hold">
                                          <p:stCondLst>
                                            <p:cond delay="0"/>
                                          </p:stCondLst>
                                        </p:cTn>
                                        <p:tgtEl>
                                          <p:spTgt spid="41986"/>
                                        </p:tgtEl>
                                        <p:attrNameLst>
                                          <p:attrName>style.visibility</p:attrName>
                                        </p:attrNameLst>
                                      </p:cBhvr>
                                      <p:to>
                                        <p:strVal val="visible"/>
                                      </p:to>
                                    </p:set>
                                    <p:animEffect transition="in" filter="fade">
                                      <p:cBhvr>
                                        <p:cTn id="10" dur="2000"/>
                                        <p:tgtEl>
                                          <p:spTgt spid="4198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 calcmode="lin" valueType="num">
                                      <p:cBhvr additive="base">
                                        <p:cTn id="14"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123">
                                            <p:txEl>
                                              <p:pRg st="2" end="2"/>
                                            </p:txEl>
                                          </p:spTgt>
                                        </p:tgtEl>
                                        <p:attrNameLst>
                                          <p:attrName>style.visibility</p:attrName>
                                        </p:attrNameLst>
                                      </p:cBhvr>
                                      <p:to>
                                        <p:strVal val="visible"/>
                                      </p:to>
                                    </p:set>
                                    <p:anim calcmode="lin" valueType="num">
                                      <p:cBhvr additive="base">
                                        <p:cTn id="23"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5123">
                                            <p:txEl>
                                              <p:pRg st="3" end="3"/>
                                            </p:txEl>
                                          </p:spTgt>
                                        </p:tgtEl>
                                        <p:attrNameLst>
                                          <p:attrName>style.visibility</p:attrName>
                                        </p:attrNameLst>
                                      </p:cBhvr>
                                      <p:to>
                                        <p:strVal val="visible"/>
                                      </p:to>
                                    </p:set>
                                    <p:anim calcmode="lin" valueType="num">
                                      <p:cBhvr additive="base">
                                        <p:cTn id="28"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2800" i="1" dirty="0" smtClean="0"/>
              <a:t>14 Un Vārds tapa miesa un mājoja mūsu vidū, un mēs skatījām Viņa godību, tādu godību, kā no Tēva saņēmis </a:t>
            </a:r>
            <a:r>
              <a:rPr lang="lv-LV" sz="2800" i="1" dirty="0" err="1" smtClean="0"/>
              <a:t>vienpiedzimušais</a:t>
            </a:r>
            <a:r>
              <a:rPr lang="lv-LV" sz="2800" i="1" dirty="0" smtClean="0"/>
              <a:t> Dēls, pilns žēlastības un patiesības.</a:t>
            </a:r>
            <a:endParaRPr lang="en-US" sz="2800" dirty="0" smtClean="0"/>
          </a:p>
        </p:txBody>
      </p:sp>
      <p:sp>
        <p:nvSpPr>
          <p:cNvPr id="7" name="Rectangle 6"/>
          <p:cNvSpPr>
            <a:spLocks noChangeArrowheads="1"/>
          </p:cNvSpPr>
          <p:nvPr/>
        </p:nvSpPr>
        <p:spPr bwMode="auto">
          <a:xfrm>
            <a:off x="0" y="1268760"/>
            <a:ext cx="8893175" cy="1200329"/>
          </a:xfrm>
          <a:prstGeom prst="rect">
            <a:avLst/>
          </a:prstGeom>
          <a:noFill/>
          <a:ln w="9525">
            <a:noFill/>
            <a:miter lim="800000"/>
            <a:headEnd/>
            <a:tailEnd/>
          </a:ln>
        </p:spPr>
        <p:txBody>
          <a:bodyPr>
            <a:spAutoFit/>
          </a:bodyPr>
          <a:lstStyle/>
          <a:p>
            <a:pPr>
              <a:buFontTx/>
              <a:buChar char="•"/>
            </a:pPr>
            <a:r>
              <a:rPr lang="lv-LV" sz="3600" b="1" dirty="0"/>
              <a:t>Dieva </a:t>
            </a:r>
            <a:r>
              <a:rPr lang="lv-LV" sz="3600" b="1" dirty="0" smtClean="0"/>
              <a:t>Dēls </a:t>
            </a:r>
            <a:r>
              <a:rPr lang="lv-LV" sz="3600" dirty="0" smtClean="0"/>
              <a:t>kļūst par </a:t>
            </a:r>
            <a:r>
              <a:rPr lang="lv-LV" sz="3600" b="1" dirty="0" smtClean="0"/>
              <a:t>Cilvēka Dēlu </a:t>
            </a:r>
            <a:r>
              <a:rPr lang="lv-LV" sz="3600" dirty="0" smtClean="0"/>
              <a:t>un iemieso sevī </a:t>
            </a:r>
            <a:r>
              <a:rPr lang="lv-LV" sz="3600" b="1" dirty="0" smtClean="0"/>
              <a:t>Žēlastību</a:t>
            </a:r>
            <a:r>
              <a:rPr lang="lv-LV" sz="3600" dirty="0" smtClean="0"/>
              <a:t> un </a:t>
            </a:r>
            <a:r>
              <a:rPr lang="lv-LV" sz="3600" b="1" dirty="0" smtClean="0"/>
              <a:t>Patiesību</a:t>
            </a:r>
            <a:endParaRPr lang="lv-LV" sz="3600" b="1" dirty="0"/>
          </a:p>
        </p:txBody>
      </p:sp>
      <p:pic>
        <p:nvPicPr>
          <p:cNvPr id="9224" name="Picture 8"/>
          <p:cNvPicPr>
            <a:picLocks noChangeAspect="1" noChangeArrowheads="1"/>
          </p:cNvPicPr>
          <p:nvPr/>
        </p:nvPicPr>
        <p:blipFill>
          <a:blip r:embed="rId2" cstate="print"/>
          <a:srcRect/>
          <a:stretch>
            <a:fillRect/>
          </a:stretch>
        </p:blipFill>
        <p:spPr bwMode="auto">
          <a:xfrm>
            <a:off x="539552" y="2492895"/>
            <a:ext cx="8208912" cy="43651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990</TotalTime>
  <Words>438</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Jāņa 1:1-14 Iesākumā bija Vārds</vt:lpstr>
      <vt:lpstr>Jāņa 1:1-14 Iesākumā bija Vārds</vt:lpstr>
      <vt:lpstr>Slide 3</vt:lpstr>
      <vt:lpstr>Viss ir radīts caur Dieva Dēlu</vt:lpstr>
      <vt:lpstr>Savējie Jēzu neuzņēma</vt:lpstr>
      <vt:lpstr>Slide 6</vt:lpstr>
      <vt:lpstr>Slide 7</vt:lpstr>
      <vt:lpstr>Galvenais, ka stipra ticība</vt:lpstr>
      <vt:lpstr>Slide 9</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53</cp:revision>
  <dcterms:created xsi:type="dcterms:W3CDTF">2010-10-07T14:46:11Z</dcterms:created>
  <dcterms:modified xsi:type="dcterms:W3CDTF">2021-12-25T20:14:04Z</dcterms:modified>
</cp:coreProperties>
</file>