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1" r:id="rId3"/>
    <p:sldId id="290" r:id="rId4"/>
    <p:sldId id="292" r:id="rId5"/>
    <p:sldId id="283" r:id="rId6"/>
    <p:sldId id="297" r:id="rId7"/>
    <p:sldId id="294" r:id="rId8"/>
    <p:sldId id="301" r:id="rId9"/>
    <p:sldId id="298" r:id="rId10"/>
    <p:sldId id="293" r:id="rId11"/>
    <p:sldId id="284" r:id="rId12"/>
    <p:sldId id="295" r:id="rId13"/>
    <p:sldId id="300" r:id="rId14"/>
    <p:sldId id="285" r:id="rId15"/>
    <p:sldId id="299" r:id="rId16"/>
    <p:sldId id="291" r:id="rId17"/>
    <p:sldId id="296"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10/5/2024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12</a:t>
            </a:fld>
            <a:endParaRPr lang="lv-LV">
              <a:latin typeface="Arial" charset="0"/>
            </a:endParaRPr>
          </a:p>
        </p:txBody>
      </p:sp>
      <p:sp>
        <p:nvSpPr>
          <p:cNvPr id="40963" name="Rectangle 2"/>
          <p:cNvSpPr>
            <a:spLocks noGrp="1" noRot="1" noChangeAspect="1" noChangeArrowheads="1" noTextEdit="1"/>
          </p:cNvSpPr>
          <p:nvPr>
            <p:ph type="sldImg"/>
          </p:nvPr>
        </p:nvSpPr>
        <p:spPr>
          <a:xfrm>
            <a:off x="647700" y="796925"/>
            <a:ext cx="5295900" cy="3973513"/>
          </a:xfrm>
          <a:ln/>
        </p:spPr>
      </p:sp>
      <p:sp>
        <p:nvSpPr>
          <p:cNvPr id="40964" name="Rectangle 3"/>
          <p:cNvSpPr>
            <a:spLocks noGrp="1" noChangeArrowheads="1"/>
          </p:cNvSpPr>
          <p:nvPr>
            <p:ph type="body" idx="1"/>
          </p:nvPr>
        </p:nvSpPr>
        <p:spPr>
          <a:xfrm>
            <a:off x="658377" y="5035064"/>
            <a:ext cx="5274655" cy="4768641"/>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3583620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8725EFC-F91C-43B8-95C9-F1D2CDCBBF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5.Moz.8:7-18 Ražas svētki</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6.okt.2024.</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2" descr="Saistīts attēls"/>
          <p:cNvPicPr>
            <a:picLocks noChangeAspect="1" noChangeArrowheads="1"/>
          </p:cNvPicPr>
          <p:nvPr/>
        </p:nvPicPr>
        <p:blipFill>
          <a:blip r:embed="rId3" cstate="print"/>
          <a:srcRect/>
          <a:stretch>
            <a:fillRect/>
          </a:stretch>
        </p:blipFill>
        <p:spPr bwMode="auto">
          <a:xfrm>
            <a:off x="31842" y="1428736"/>
            <a:ext cx="9112158" cy="54292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11 Sargies, ka tu neaizmirsti To Kungu, savu Dievu, bet turi Viņa baušļus, Viņa tiesas un Viņa likumus, ko es tev šodien pavēlu.</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10</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2483768" y="764704"/>
            <a:ext cx="4464496" cy="6060612"/>
          </a:xfrm>
          <a:prstGeom prst="rect">
            <a:avLst/>
          </a:prstGeom>
          <a:ln>
            <a:noFill/>
          </a:ln>
          <a:effectLst>
            <a:softEdge rad="112500"/>
          </a:effectLst>
        </p:spPr>
      </p:pic>
      <p:sp>
        <p:nvSpPr>
          <p:cNvPr id="6" name="Rounded Rectangle 7"/>
          <p:cNvSpPr/>
          <p:nvPr/>
        </p:nvSpPr>
        <p:spPr>
          <a:xfrm>
            <a:off x="179512" y="1233724"/>
            <a:ext cx="3201770" cy="35634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Debesu valstību mēs varam iemantot caur Jēzus piedošanu</a:t>
            </a:r>
            <a:endParaRPr lang="en-US" sz="3600" b="1" dirty="0">
              <a:solidFill>
                <a:schemeClr val="tx1"/>
              </a:solidFill>
            </a:endParaRPr>
          </a:p>
        </p:txBody>
      </p:sp>
      <p:sp>
        <p:nvSpPr>
          <p:cNvPr id="8" name="Rounded Rectangle 7"/>
          <p:cNvSpPr/>
          <p:nvPr/>
        </p:nvSpPr>
        <p:spPr>
          <a:xfrm>
            <a:off x="5688986" y="1233724"/>
            <a:ext cx="3201770" cy="35634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Šīs dzīves svētība ir atkarīga no tā, kā turam Dieva baušļus</a:t>
            </a:r>
            <a:endParaRPr lang="en-US" sz="3600" b="1" dirty="0">
              <a:solidFill>
                <a:schemeClr val="tx1"/>
              </a:solidFill>
            </a:endParaRPr>
          </a:p>
        </p:txBody>
      </p:sp>
    </p:spTree>
    <p:extLst>
      <p:ext uri="{BB962C8B-B14F-4D97-AF65-F5344CB8AC3E}">
        <p14:creationId xmlns:p14="http://schemas.microsoft.com/office/powerpoint/2010/main" xmlns="" val="313826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12 Lai tad, kad tu būsi ēdis un paēdis un sev uzcēlis labus namus, un tur dzīvosi, 13 kad tavi vērši un tavi sīklopi būs savairojušies un tavs sudrabs un tavs zelts sāks pie tevis krāties, un viss, kas tev vien pieder, būs vairojies, </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11</a:t>
            </a:fld>
            <a:endParaRPr lang="lv-LV" smtClean="0"/>
          </a:p>
        </p:txBody>
      </p:sp>
      <p:pic>
        <p:nvPicPr>
          <p:cNvPr id="5122" name="Picture 2" descr="Pateicība par VISU! | Dieviete"/>
          <p:cNvPicPr>
            <a:picLocks noChangeAspect="1" noChangeArrowheads="1"/>
          </p:cNvPicPr>
          <p:nvPr/>
        </p:nvPicPr>
        <p:blipFill>
          <a:blip r:embed="rId2" cstate="print"/>
          <a:srcRect/>
          <a:stretch>
            <a:fillRect/>
          </a:stretch>
        </p:blipFill>
        <p:spPr bwMode="auto">
          <a:xfrm>
            <a:off x="4587440" y="2143116"/>
            <a:ext cx="4556559" cy="4714884"/>
          </a:xfrm>
          <a:prstGeom prst="rect">
            <a:avLst/>
          </a:prstGeom>
          <a:ln>
            <a:noFill/>
          </a:ln>
          <a:effectLst>
            <a:softEdge rad="112500"/>
          </a:effectLst>
        </p:spPr>
      </p:pic>
      <p:sp>
        <p:nvSpPr>
          <p:cNvPr id="6" name="Rounded Rectangle 7"/>
          <p:cNvSpPr/>
          <p:nvPr/>
        </p:nvSpPr>
        <p:spPr>
          <a:xfrm>
            <a:off x="231033" y="1988840"/>
            <a:ext cx="5184576" cy="21602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Kad mums klājas labi, mēs bieži sākam lepoties ar sevi un piemirstam par Dievu</a:t>
            </a:r>
            <a:endParaRPr lang="en-US" sz="3600" b="1" dirty="0">
              <a:solidFill>
                <a:schemeClr val="tx1"/>
              </a:solidFill>
            </a:endParaRPr>
          </a:p>
        </p:txBody>
      </p:sp>
      <p:sp>
        <p:nvSpPr>
          <p:cNvPr id="8" name="Rounded Rectangle 7"/>
          <p:cNvSpPr/>
          <p:nvPr/>
        </p:nvSpPr>
        <p:spPr>
          <a:xfrm>
            <a:off x="231033" y="4356958"/>
            <a:ext cx="5061047" cy="224039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Ja piemirstam par Dievu, Viņš sūtīs bēdas, lai atceramies par Viņu</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394249" y="1360988"/>
            <a:ext cx="2809599" cy="44442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12</a:t>
            </a:fld>
            <a:endParaRPr lang="en-US"/>
          </a:p>
        </p:txBody>
      </p:sp>
      <p:sp>
        <p:nvSpPr>
          <p:cNvPr id="10" name="Rectangle 2"/>
          <p:cNvSpPr>
            <a:spLocks noGrp="1" noChangeArrowheads="1"/>
          </p:cNvSpPr>
          <p:nvPr>
            <p:ph type="title"/>
          </p:nvPr>
        </p:nvSpPr>
        <p:spPr>
          <a:xfrm>
            <a:off x="909530" y="525839"/>
            <a:ext cx="2265311" cy="619125"/>
          </a:xfrm>
        </p:spPr>
        <p:txBody>
          <a:bodyPr/>
          <a:lstStyle/>
          <a:p>
            <a:pPr marL="762000" indent="-762000" algn="l" eaLnBrk="1" hangingPunct="1">
              <a:defRPr/>
            </a:pPr>
            <a:r>
              <a:rPr lang="lv-LV" b="1" dirty="0"/>
              <a:t>Luters:</a:t>
            </a:r>
            <a:endParaRPr lang="en-US" b="1" dirty="0">
              <a:solidFill>
                <a:schemeClr val="tx1"/>
              </a:solidFill>
            </a:endParaRPr>
          </a:p>
        </p:txBody>
      </p:sp>
      <p:sp>
        <p:nvSpPr>
          <p:cNvPr id="6" name="Rounded Rectangle 5"/>
          <p:cNvSpPr/>
          <p:nvPr/>
        </p:nvSpPr>
        <p:spPr>
          <a:xfrm>
            <a:off x="3491880" y="1360988"/>
            <a:ext cx="5005064" cy="46085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800" b="1" dirty="0" smtClean="0"/>
              <a:t>Zemnieks</a:t>
            </a:r>
            <a:r>
              <a:rPr lang="lv-LV" sz="4800" dirty="0"/>
              <a:t>, kas </a:t>
            </a:r>
            <a:r>
              <a:rPr lang="lv-LV" sz="4800" b="1" dirty="0"/>
              <a:t>iemācījies</a:t>
            </a:r>
            <a:r>
              <a:rPr lang="lv-LV" sz="4800" dirty="0"/>
              <a:t> apstrādāt zemi ar arklu ir </a:t>
            </a:r>
            <a:r>
              <a:rPr lang="lv-LV" sz="4800" b="1" dirty="0"/>
              <a:t>lepnākā būtne virs zemes</a:t>
            </a:r>
            <a:r>
              <a:rPr lang="lv-LV" sz="4800" dirty="0"/>
              <a:t>.</a:t>
            </a:r>
          </a:p>
        </p:txBody>
      </p:sp>
    </p:spTree>
    <p:extLst>
      <p:ext uri="{BB962C8B-B14F-4D97-AF65-F5344CB8AC3E}">
        <p14:creationId xmlns:p14="http://schemas.microsoft.com/office/powerpoint/2010/main" xmlns="" val="21754981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20688"/>
            <a:ext cx="9144000" cy="1081088"/>
          </a:xfrm>
        </p:spPr>
        <p:txBody>
          <a:bodyPr/>
          <a:lstStyle/>
          <a:p>
            <a:pPr marL="0" indent="0" algn="just" eaLnBrk="1" hangingPunct="1">
              <a:spcBef>
                <a:spcPct val="0"/>
              </a:spcBef>
              <a:buFontTx/>
              <a:buNone/>
            </a:pPr>
            <a:r>
              <a:rPr lang="lv-LV" sz="2800" i="1" dirty="0" smtClean="0"/>
              <a:t>17 Tad nesaki vis savā sirdī: mans spēks un manu roku stiprums ir man šo bagātību devis! </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13</a:t>
            </a:fld>
            <a:endParaRPr lang="lv-LV" smtClean="0"/>
          </a:p>
        </p:txBody>
      </p:sp>
      <p:pic>
        <p:nvPicPr>
          <p:cNvPr id="3" name="Attēls 2"/>
          <p:cNvPicPr>
            <a:picLocks noChangeAspect="1"/>
          </p:cNvPicPr>
          <p:nvPr/>
        </p:nvPicPr>
        <p:blipFill>
          <a:blip r:embed="rId2" cstate="print"/>
          <a:stretch>
            <a:fillRect/>
          </a:stretch>
        </p:blipFill>
        <p:spPr>
          <a:xfrm>
            <a:off x="1195611" y="2572555"/>
            <a:ext cx="6424389" cy="4285445"/>
          </a:xfrm>
          <a:prstGeom prst="rect">
            <a:avLst/>
          </a:prstGeom>
          <a:ln>
            <a:noFill/>
          </a:ln>
          <a:effectLst>
            <a:softEdge rad="112500"/>
          </a:effectLst>
        </p:spPr>
      </p:pic>
      <p:sp>
        <p:nvSpPr>
          <p:cNvPr id="8" name="Rectangle 2"/>
          <p:cNvSpPr>
            <a:spLocks noGrp="1" noChangeArrowheads="1"/>
          </p:cNvSpPr>
          <p:nvPr>
            <p:ph type="title"/>
          </p:nvPr>
        </p:nvSpPr>
        <p:spPr>
          <a:xfrm>
            <a:off x="0" y="1563"/>
            <a:ext cx="9144000" cy="619125"/>
          </a:xfrm>
        </p:spPr>
        <p:txBody>
          <a:bodyPr/>
          <a:lstStyle/>
          <a:p>
            <a:pPr marL="762000" indent="-762000" eaLnBrk="1" hangingPunct="1">
              <a:defRPr/>
            </a:pPr>
            <a:r>
              <a:rPr lang="lv-LV" b="1" dirty="0" smtClean="0"/>
              <a:t>Vīrs, kam bija zelta rokas</a:t>
            </a:r>
            <a:endParaRPr lang="en-US" b="1" dirty="0">
              <a:solidFill>
                <a:schemeClr val="tx1"/>
              </a:solidFill>
            </a:endParaRPr>
          </a:p>
        </p:txBody>
      </p:sp>
      <p:sp>
        <p:nvSpPr>
          <p:cNvPr id="9" name="Rounded Rectangle 7"/>
          <p:cNvSpPr/>
          <p:nvPr/>
        </p:nvSpPr>
        <p:spPr>
          <a:xfrm>
            <a:off x="971600" y="1625379"/>
            <a:ext cx="7632848" cy="102357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a:solidFill>
                  <a:schemeClr val="tx1"/>
                </a:solidFill>
              </a:rPr>
              <a:t>Nepaļaujies</a:t>
            </a:r>
            <a:r>
              <a:rPr lang="lv-LV" sz="3600" dirty="0">
                <a:solidFill>
                  <a:schemeClr val="tx1"/>
                </a:solidFill>
              </a:rPr>
              <a:t> uz savu </a:t>
            </a:r>
            <a:r>
              <a:rPr lang="lv-LV" sz="3600" b="1" dirty="0">
                <a:solidFill>
                  <a:schemeClr val="tx1"/>
                </a:solidFill>
              </a:rPr>
              <a:t>roku stiprumu</a:t>
            </a:r>
            <a:r>
              <a:rPr lang="lv-LV" sz="3600" dirty="0">
                <a:solidFill>
                  <a:schemeClr val="tx1"/>
                </a:solidFill>
              </a:rPr>
              <a:t>, jo reiz tas </a:t>
            </a:r>
            <a:r>
              <a:rPr lang="lv-LV" sz="3600" b="1" dirty="0">
                <a:solidFill>
                  <a:schemeClr val="tx1"/>
                </a:solidFill>
              </a:rPr>
              <a:t>beigsies</a:t>
            </a:r>
            <a:r>
              <a:rPr lang="lv-LV" sz="3600" dirty="0">
                <a:solidFill>
                  <a:schemeClr val="tx1"/>
                </a:solidFill>
              </a:rPr>
              <a:t>!</a:t>
            </a:r>
          </a:p>
        </p:txBody>
      </p:sp>
    </p:spTree>
    <p:extLst>
      <p:ext uri="{BB962C8B-B14F-4D97-AF65-F5344CB8AC3E}">
        <p14:creationId xmlns:p14="http://schemas.microsoft.com/office/powerpoint/2010/main" xmlns="" val="2090544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None/>
            </a:pPr>
            <a:r>
              <a:rPr lang="lv-LV" sz="2800" i="1" dirty="0"/>
              <a:t>14 lai tad tava sirds nelepojas un tu neaizmirsti To Kungu, savu Dievu, kas tevi izvedis no Ēģiptes zemes, no verdzības nama, </a:t>
            </a:r>
            <a:r>
              <a:rPr lang="lv-LV" sz="2800" i="1" dirty="0" smtClean="0"/>
              <a:t>15 kas tevi ir vadījis plašā un briesmīgā tuksnesī, kur bija dzēlīgas čūskas un skorpioni un izkaltušas vietas bez ūdens, kurās mocīja slāpes, kas tad priekš tevis lika izplūst ūdenim no cietās klints, </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14</a:t>
            </a:fld>
            <a:endParaRPr lang="lv-LV" smtClean="0"/>
          </a:p>
        </p:txBody>
      </p:sp>
      <p:pic>
        <p:nvPicPr>
          <p:cNvPr id="4098" name="Picture 2" descr="Numbers 20 – Was “water from the rock” a miracle or science and why was  this event important for Moses? | brandonwilt89"/>
          <p:cNvPicPr>
            <a:picLocks noChangeAspect="1" noChangeArrowheads="1"/>
          </p:cNvPicPr>
          <p:nvPr/>
        </p:nvPicPr>
        <p:blipFill>
          <a:blip r:embed="rId2" cstate="print"/>
          <a:srcRect/>
          <a:stretch>
            <a:fillRect/>
          </a:stretch>
        </p:blipFill>
        <p:spPr bwMode="auto">
          <a:xfrm>
            <a:off x="5733150" y="2348880"/>
            <a:ext cx="3410850" cy="4500804"/>
          </a:xfrm>
          <a:prstGeom prst="rect">
            <a:avLst/>
          </a:prstGeom>
          <a:ln>
            <a:noFill/>
          </a:ln>
          <a:effectLst>
            <a:softEdge rad="112500"/>
          </a:effectLst>
        </p:spPr>
      </p:pic>
      <p:sp>
        <p:nvSpPr>
          <p:cNvPr id="6" name="Rounded Rectangle 7"/>
          <p:cNvSpPr/>
          <p:nvPr/>
        </p:nvSpPr>
        <p:spPr>
          <a:xfrm>
            <a:off x="156186" y="2456587"/>
            <a:ext cx="5616624" cy="172819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Ja Dievs varēja parūpēties par jūdu tautu tuksnesī 40 gadus</a:t>
            </a:r>
            <a:endParaRPr lang="en-US" sz="3600" b="1" dirty="0">
              <a:solidFill>
                <a:schemeClr val="tx1"/>
              </a:solidFill>
            </a:endParaRPr>
          </a:p>
        </p:txBody>
      </p:sp>
      <p:sp>
        <p:nvSpPr>
          <p:cNvPr id="8" name="Rounded Rectangle 7"/>
          <p:cNvSpPr/>
          <p:nvPr/>
        </p:nvSpPr>
        <p:spPr>
          <a:xfrm>
            <a:off x="183772" y="4653136"/>
            <a:ext cx="5040560" cy="172819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Kā lai Viņš nerūpētos arī par saviem ticīgajiem bērniem?</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16 kas ēdināja tevi tuksnesī ar mannu, ko tavi tēvi nebija pazinuši, lai Viņš tevi pazemotu un tevi pārbaudītu, lai tev tavās tālākās dienās darītu labu.</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15</a:t>
            </a:fld>
            <a:endParaRPr lang="lv-LV" smtClean="0"/>
          </a:p>
        </p:txBody>
      </p:sp>
      <p:pic>
        <p:nvPicPr>
          <p:cNvPr id="2" name="Attēls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5750" y="2571750"/>
            <a:ext cx="8572500" cy="4286250"/>
          </a:xfrm>
          <a:prstGeom prst="rect">
            <a:avLst/>
          </a:prstGeom>
          <a:ln>
            <a:noFill/>
          </a:ln>
          <a:effectLst>
            <a:softEdge rad="112500"/>
          </a:effectLst>
        </p:spPr>
      </p:pic>
      <p:sp>
        <p:nvSpPr>
          <p:cNvPr id="8" name="Rounded Rectangle 7"/>
          <p:cNvSpPr/>
          <p:nvPr/>
        </p:nvSpPr>
        <p:spPr>
          <a:xfrm>
            <a:off x="251520" y="1340768"/>
            <a:ext cx="8606730" cy="57606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200" b="1" dirty="0" smtClean="0">
                <a:solidFill>
                  <a:schemeClr val="tx1"/>
                </a:solidFill>
              </a:rPr>
              <a:t>Ko Dievs mīl to Viņš pārmāca un pamāca</a:t>
            </a:r>
            <a:endParaRPr lang="en-US" sz="3200" b="1" dirty="0">
              <a:solidFill>
                <a:schemeClr val="tx1"/>
              </a:solidFill>
            </a:endParaRPr>
          </a:p>
        </p:txBody>
      </p:sp>
      <p:sp>
        <p:nvSpPr>
          <p:cNvPr id="9" name="Rounded Rectangle 7"/>
          <p:cNvSpPr/>
          <p:nvPr/>
        </p:nvSpPr>
        <p:spPr>
          <a:xfrm>
            <a:off x="1931368" y="2103698"/>
            <a:ext cx="5688632" cy="93610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200" b="1" dirty="0" smtClean="0">
                <a:solidFill>
                  <a:schemeClr val="tx1"/>
                </a:solidFill>
              </a:rPr>
              <a:t>Pārmācības mērķis – lai tu tālākās dienās darītu labu</a:t>
            </a:r>
            <a:endParaRPr lang="en-US" sz="3200" b="1" dirty="0">
              <a:solidFill>
                <a:schemeClr val="tx1"/>
              </a:solidFill>
            </a:endParaRPr>
          </a:p>
        </p:txBody>
      </p:sp>
    </p:spTree>
    <p:extLst>
      <p:ext uri="{BB962C8B-B14F-4D97-AF65-F5344CB8AC3E}">
        <p14:creationId xmlns:p14="http://schemas.microsoft.com/office/powerpoint/2010/main" xmlns="" val="121018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17 Tad nesaki vis savā sirdī: mans spēks un manu roku stiprums ir man šo bagātību devis! 18 Bet piemini To Kungu, savu Dievu, ka Viņš ir tas, kas dod tev spēku iemantot bagātību, lai apstiprinātu Savu derību, ko Viņš ar zvērestu bija apsolījis taviem tēviem, kā tas šodien ir.</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16</a:t>
            </a:fld>
            <a:endParaRPr lang="lv-LV" smtClean="0"/>
          </a:p>
        </p:txBody>
      </p:sp>
      <p:pic>
        <p:nvPicPr>
          <p:cNvPr id="5" name="Picture 2" descr="Attēlu rezultāti vaicājumam “walk with god”"/>
          <p:cNvPicPr>
            <a:picLocks noChangeAspect="1" noChangeArrowheads="1"/>
          </p:cNvPicPr>
          <p:nvPr/>
        </p:nvPicPr>
        <p:blipFill>
          <a:blip r:embed="rId2" cstate="print"/>
          <a:srcRect/>
          <a:stretch>
            <a:fillRect/>
          </a:stretch>
        </p:blipFill>
        <p:spPr bwMode="auto">
          <a:xfrm>
            <a:off x="1115616" y="3500438"/>
            <a:ext cx="6732240" cy="3357562"/>
          </a:xfrm>
          <a:prstGeom prst="rect">
            <a:avLst/>
          </a:prstGeom>
          <a:ln>
            <a:noFill/>
          </a:ln>
          <a:effectLst>
            <a:softEdge rad="112500"/>
          </a:effectLst>
        </p:spPr>
      </p:pic>
      <p:sp>
        <p:nvSpPr>
          <p:cNvPr id="6" name="Rounded Rectangle 7"/>
          <p:cNvSpPr/>
          <p:nvPr/>
        </p:nvSpPr>
        <p:spPr>
          <a:xfrm>
            <a:off x="179512" y="2273462"/>
            <a:ext cx="4392488"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Liec savu paļāvību uz Kungu</a:t>
            </a:r>
            <a:endParaRPr lang="en-US" sz="3600" b="1" dirty="0">
              <a:solidFill>
                <a:schemeClr val="tx1"/>
              </a:solidFill>
            </a:endParaRPr>
          </a:p>
        </p:txBody>
      </p:sp>
      <p:sp>
        <p:nvSpPr>
          <p:cNvPr id="8" name="Rounded Rectangle 7"/>
          <p:cNvSpPr/>
          <p:nvPr/>
        </p:nvSpPr>
        <p:spPr>
          <a:xfrm>
            <a:off x="5230416" y="2273462"/>
            <a:ext cx="3456384"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Viņš par tevi parūpēsies!</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descr="5438596768_b"/>
          <p:cNvPicPr>
            <a:picLocks noChangeAspect="1" noChangeArrowheads="1"/>
          </p:cNvPicPr>
          <p:nvPr/>
        </p:nvPicPr>
        <p:blipFill>
          <a:blip r:embed="rId2" cstate="print"/>
          <a:srcRect/>
          <a:stretch>
            <a:fillRect/>
          </a:stretch>
        </p:blipFill>
        <p:spPr bwMode="auto">
          <a:xfrm>
            <a:off x="-32" y="903308"/>
            <a:ext cx="8424863" cy="5454650"/>
          </a:xfrm>
          <a:prstGeom prst="rect">
            <a:avLst/>
          </a:prstGeom>
          <a:ln>
            <a:noFill/>
          </a:ln>
          <a:effectLst>
            <a:softEdge rad="112500"/>
          </a:effectLst>
        </p:spPr>
      </p:pic>
      <p:sp>
        <p:nvSpPr>
          <p:cNvPr id="9218" name="Rectangle 2"/>
          <p:cNvSpPr>
            <a:spLocks noGrp="1" noChangeArrowheads="1"/>
          </p:cNvSpPr>
          <p:nvPr>
            <p:ph type="title"/>
          </p:nvPr>
        </p:nvSpPr>
        <p:spPr>
          <a:xfrm>
            <a:off x="0" y="0"/>
            <a:ext cx="9144000" cy="777875"/>
          </a:xfrm>
        </p:spPr>
        <p:txBody>
          <a:bodyPr/>
          <a:lstStyle/>
          <a:p>
            <a:pPr eaLnBrk="1" hangingPunct="1"/>
            <a:r>
              <a:rPr lang="lv-LV" sz="3600" b="1" dirty="0" smtClean="0">
                <a:solidFill>
                  <a:schemeClr val="tx1"/>
                </a:solidFill>
              </a:rPr>
              <a:t>Par ko tu šogad esi pateicīgs Dievam</a:t>
            </a:r>
            <a:r>
              <a:rPr lang="lv-LV" sz="3600" b="1" dirty="0">
                <a:solidFill>
                  <a:schemeClr val="tx1"/>
                </a:solidFill>
              </a:rPr>
              <a:t>?</a:t>
            </a:r>
            <a:endParaRPr lang="lv-LV" sz="3600" b="1" dirty="0" smtClean="0">
              <a:solidFill>
                <a:schemeClr val="tx1"/>
              </a:solidFill>
            </a:endParaRPr>
          </a:p>
        </p:txBody>
      </p:sp>
      <p:pic>
        <p:nvPicPr>
          <p:cNvPr id="8195" name="Picture 4"/>
          <p:cNvPicPr>
            <a:picLocks noChangeAspect="1" noChangeArrowheads="1"/>
          </p:cNvPicPr>
          <p:nvPr/>
        </p:nvPicPr>
        <p:blipFill>
          <a:blip r:embed="rId3" cstate="print"/>
          <a:srcRect r="3586"/>
          <a:stretch>
            <a:fillRect/>
          </a:stretch>
        </p:blipFill>
        <p:spPr bwMode="auto">
          <a:xfrm>
            <a:off x="0" y="3429000"/>
            <a:ext cx="3241675" cy="3429000"/>
          </a:xfrm>
          <a:prstGeom prst="rect">
            <a:avLst/>
          </a:prstGeom>
          <a:ln>
            <a:noFill/>
          </a:ln>
          <a:effectLst>
            <a:softEdge rad="112500"/>
          </a:effectLst>
        </p:spPr>
      </p:pic>
      <p:pic>
        <p:nvPicPr>
          <p:cNvPr id="8196" name="Picture 5"/>
          <p:cNvPicPr>
            <a:picLocks noChangeAspect="1" noChangeArrowheads="1"/>
          </p:cNvPicPr>
          <p:nvPr/>
        </p:nvPicPr>
        <p:blipFill>
          <a:blip r:embed="rId4" cstate="print"/>
          <a:srcRect/>
          <a:stretch>
            <a:fillRect/>
          </a:stretch>
        </p:blipFill>
        <p:spPr bwMode="auto">
          <a:xfrm>
            <a:off x="5559427" y="2100582"/>
            <a:ext cx="2454302" cy="1328418"/>
          </a:xfrm>
          <a:prstGeom prst="rect">
            <a:avLst/>
          </a:prstGeom>
          <a:ln>
            <a:noFill/>
          </a:ln>
          <a:effectLst>
            <a:softEdge rad="112500"/>
          </a:effectLst>
        </p:spPr>
      </p:pic>
      <p:pic>
        <p:nvPicPr>
          <p:cNvPr id="8197" name="Picture 6"/>
          <p:cNvPicPr>
            <a:picLocks noChangeAspect="1" noChangeArrowheads="1"/>
          </p:cNvPicPr>
          <p:nvPr/>
        </p:nvPicPr>
        <p:blipFill>
          <a:blip r:embed="rId5" cstate="print"/>
          <a:srcRect/>
          <a:stretch>
            <a:fillRect/>
          </a:stretch>
        </p:blipFill>
        <p:spPr bwMode="auto">
          <a:xfrm>
            <a:off x="6786578" y="3833812"/>
            <a:ext cx="2374900" cy="3024188"/>
          </a:xfrm>
          <a:prstGeom prst="rect">
            <a:avLst/>
          </a:prstGeom>
          <a:ln>
            <a:noFill/>
          </a:ln>
          <a:effectLst>
            <a:softEdge rad="112500"/>
          </a:effectLst>
        </p:spPr>
      </p:pic>
      <p:pic>
        <p:nvPicPr>
          <p:cNvPr id="8200" name="Picture 9"/>
          <p:cNvPicPr>
            <a:picLocks noChangeAspect="1" noChangeArrowheads="1"/>
          </p:cNvPicPr>
          <p:nvPr/>
        </p:nvPicPr>
        <p:blipFill>
          <a:blip r:embed="rId6" cstate="print"/>
          <a:srcRect l="12687"/>
          <a:stretch>
            <a:fillRect/>
          </a:stretch>
        </p:blipFill>
        <p:spPr bwMode="auto">
          <a:xfrm>
            <a:off x="4085448" y="3689350"/>
            <a:ext cx="1857356" cy="3168650"/>
          </a:xfrm>
          <a:prstGeom prst="rect">
            <a:avLst/>
          </a:prstGeom>
          <a:ln>
            <a:noFill/>
          </a:ln>
          <a:effectLst>
            <a:softEdge rad="112500"/>
          </a:effectLst>
        </p:spPr>
      </p:pic>
    </p:spTree>
    <p:extLst>
      <p:ext uri="{BB962C8B-B14F-4D97-AF65-F5344CB8AC3E}">
        <p14:creationId xmlns:p14="http://schemas.microsoft.com/office/powerpoint/2010/main" xmlns="" val="3862797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7"/>
            <a:ext cx="8964612" cy="1071563"/>
          </a:xfrm>
        </p:spPr>
        <p:txBody>
          <a:bodyPr/>
          <a:lstStyle/>
          <a:p>
            <a:pPr eaLnBrk="1" hangingPunct="1"/>
            <a:r>
              <a:rPr lang="lv-LV" sz="3600" b="1" dirty="0" smtClean="0"/>
              <a:t>5.Moz.8:7-18 Ražas svētki</a:t>
            </a:r>
          </a:p>
        </p:txBody>
      </p:sp>
      <p:pic>
        <p:nvPicPr>
          <p:cNvPr id="3075" name="Picture 3" descr="DOVE019"/>
          <p:cNvPicPr>
            <a:picLocks noChangeAspect="1" noChangeArrowheads="1"/>
          </p:cNvPicPr>
          <p:nvPr/>
        </p:nvPicPr>
        <p:blipFill>
          <a:blip r:embed="rId2" cstate="print"/>
          <a:srcRect/>
          <a:stretch>
            <a:fillRect/>
          </a:stretch>
        </p:blipFill>
        <p:spPr bwMode="auto">
          <a:xfrm>
            <a:off x="-17463" y="2220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917936"/>
            <a:ext cx="9144000" cy="5940088"/>
          </a:xfrm>
          <a:prstGeom prst="rect">
            <a:avLst/>
          </a:prstGeom>
          <a:noFill/>
          <a:ln w="9525">
            <a:noFill/>
            <a:miter lim="800000"/>
            <a:headEnd/>
            <a:tailEnd/>
          </a:ln>
        </p:spPr>
        <p:txBody>
          <a:bodyPr>
            <a:spAutoFit/>
          </a:bodyPr>
          <a:lstStyle/>
          <a:p>
            <a:pPr algn="just"/>
            <a:r>
              <a:rPr lang="lv-LV" sz="1900" dirty="0" smtClean="0"/>
              <a:t>7 Jo Tas Kungs, tavs Dievs, tevi vada uz labu zemi - uz zemi ar ūdens strautiem, avotiem un ūdeņiem, kas nāk no ielejām un kalniem, 8 uz zemi, kur ir kvieši un mieži, vīna stādi un vīģu koki un granātkoki, uz olīvkoku zemi, kurā tek eļļa un medus, 9 uz zemi, kur tev maizes būs gana, kur tev nekā netrūks, uz zemi, kuras akmeņos ir dzelzs un no kuras kalniem tu vari izcirst varu. 10 Kad nu tu ēdīsi un būsi paēdis, tad teic To Kungu, savu Dievu, par to labo zemi, ko Viņš tev ir devis. 11 Sargies, ka tu neaizmirsti To Kungu, savu Dievu, bet turi Viņa baušļus, Viņa tiesas un Viņa likumus, ko es tev šodien pavēlu. 12 Lai tad, kad tu būsi ēdis un paēdis un sev uzcēlis labus namus, un tur dzīvosi, 13 kad tavi vērši un tavi sīklopi būs savairojušies un tavs sudrabs un tavs zelts sāks pie tevis krāties, un viss, kas tev vien pieder, būs vairojies, 14 lai tad tava sirds nelepojas un tu neaizmirsti To Kungu, savu Dievu, kas tevi izvedis no Ēģiptes zemes, no verdzības nama, 15 kas tevi ir vadījis plašā un briesmīgā tuksnesī, kur bija dzēlīgas čūskas un skorpioni un izkaltušas vietas bez ūdens, kurās mocīja slāpes, kas tad priekš tevis lika izplūst ūdenim no cietās klints, 16 kas ēdināja tevi tuksnesī ar mannu, ko tavi tēvi nebija pazinuši, lai Viņš tevi pazemotu un tevi pārbaudītu, lai tev tavās tālākās dienās darītu labu. 17 Tad nesaki vis savā sirdī: mans spēks un manu roku stiprums ir man šo bagātību devis! 18 Bet piemini To Kungu, savu Dievu, ka Viņš ir tas, kas dod tev spēku iemantot bagātību, lai apstiprinātu Savu derību, ko Viņš ar zvērestu bija apsolījis taviem tēviem, kā tas šodien ir.</a:t>
            </a:r>
          </a:p>
        </p:txBody>
      </p:sp>
      <p:sp>
        <p:nvSpPr>
          <p:cNvPr id="6" name="Text Box 6"/>
          <p:cNvSpPr txBox="1">
            <a:spLocks noChangeArrowheads="1"/>
          </p:cNvSpPr>
          <p:nvPr/>
        </p:nvSpPr>
        <p:spPr bwMode="auto">
          <a:xfrm>
            <a:off x="7143768" y="0"/>
            <a:ext cx="2000232" cy="400110"/>
          </a:xfrm>
          <a:prstGeom prst="rect">
            <a:avLst/>
          </a:prstGeom>
          <a:noFill/>
          <a:ln w="9525">
            <a:noFill/>
            <a:miter lim="800000"/>
            <a:headEnd/>
            <a:tailEnd/>
          </a:ln>
        </p:spPr>
        <p:txBody>
          <a:bodyPr wrap="square">
            <a:spAutoFit/>
          </a:bodyPr>
          <a:lstStyle/>
          <a:p>
            <a:pPr>
              <a:spcBef>
                <a:spcPct val="50000"/>
              </a:spcBef>
            </a:pPr>
            <a:r>
              <a:rPr lang="lv-LV" sz="2000" dirty="0"/>
              <a:t>6.okt.2024.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algn="r" eaLnBrk="1" hangingPunct="1"/>
            <a:r>
              <a:rPr lang="lv-LV" b="1" dirty="0" smtClean="0">
                <a:solidFill>
                  <a:schemeClr val="tx1"/>
                </a:solidFill>
              </a:rPr>
              <a:t>Ievads</a:t>
            </a:r>
          </a:p>
        </p:txBody>
      </p:sp>
      <p:sp>
        <p:nvSpPr>
          <p:cNvPr id="7" name="Rectangle 6"/>
          <p:cNvSpPr>
            <a:spLocks noChangeArrowheads="1"/>
          </p:cNvSpPr>
          <p:nvPr/>
        </p:nvSpPr>
        <p:spPr bwMode="auto">
          <a:xfrm>
            <a:off x="0" y="333375"/>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Par ko tu </a:t>
            </a:r>
            <a:r>
              <a:rPr lang="lv-LV" sz="2800" b="1" dirty="0" smtClean="0"/>
              <a:t>šogad</a:t>
            </a:r>
            <a:r>
              <a:rPr lang="lv-LV" sz="2800" dirty="0" smtClean="0"/>
              <a:t> esi </a:t>
            </a:r>
            <a:r>
              <a:rPr lang="lv-LV" sz="2800" b="1" dirty="0" smtClean="0"/>
              <a:t>pateicīgs</a:t>
            </a:r>
            <a:r>
              <a:rPr lang="lv-LV" sz="2800" dirty="0" smtClean="0"/>
              <a:t>?</a:t>
            </a:r>
          </a:p>
          <a:p>
            <a:pPr>
              <a:buFont typeface="Arial" pitchFamily="34" charset="0"/>
              <a:buChar char="•"/>
            </a:pPr>
            <a:r>
              <a:rPr lang="lv-LV" sz="2800" dirty="0" smtClean="0"/>
              <a:t>Vai tev </a:t>
            </a:r>
            <a:r>
              <a:rPr lang="lv-LV" sz="2800" b="1" dirty="0" smtClean="0"/>
              <a:t>šogad</a:t>
            </a:r>
            <a:r>
              <a:rPr lang="lv-LV" sz="2800" dirty="0" smtClean="0"/>
              <a:t> ir bijusi </a:t>
            </a:r>
            <a:r>
              <a:rPr lang="lv-LV" sz="2800" b="1" dirty="0" smtClean="0"/>
              <a:t>laba raža</a:t>
            </a:r>
            <a:r>
              <a:rPr lang="lv-LV" sz="2800" dirty="0" smtClean="0"/>
              <a:t>?</a:t>
            </a:r>
            <a:endParaRPr lang="en-US" sz="2800" dirty="0"/>
          </a:p>
          <a:p>
            <a:pPr>
              <a:buFontTx/>
              <a:buChar char="•"/>
            </a:pPr>
            <a:r>
              <a:rPr lang="lv-LV" sz="2800" b="1" dirty="0"/>
              <a:t>Laba raža ir dāvana no Dieva</a:t>
            </a:r>
            <a:r>
              <a:rPr lang="lv-LV" sz="2800" dirty="0"/>
              <a:t>!</a:t>
            </a:r>
          </a:p>
          <a:p>
            <a:pPr>
              <a:buFontTx/>
              <a:buChar char="•"/>
            </a:pPr>
            <a:r>
              <a:rPr lang="lv-LV" sz="2800" dirty="0"/>
              <a:t>Varētu jau teikt, ka </a:t>
            </a:r>
            <a:r>
              <a:rPr lang="lv-LV" sz="2800" b="1" dirty="0"/>
              <a:t>cilvēks</a:t>
            </a:r>
            <a:r>
              <a:rPr lang="lv-LV" sz="2800" dirty="0"/>
              <a:t> to </a:t>
            </a:r>
            <a:r>
              <a:rPr lang="lv-LV" sz="2800" b="1" dirty="0"/>
              <a:t>visu</a:t>
            </a:r>
            <a:r>
              <a:rPr lang="lv-LV" sz="2800" dirty="0"/>
              <a:t> ir </a:t>
            </a:r>
            <a:r>
              <a:rPr lang="lv-LV" sz="2800" b="1" dirty="0"/>
              <a:t>sasējis zemē</a:t>
            </a:r>
            <a:r>
              <a:rPr lang="lv-LV" sz="2800" dirty="0"/>
              <a:t>, </a:t>
            </a:r>
            <a:r>
              <a:rPr lang="lv-LV" sz="2800" b="1" dirty="0"/>
              <a:t>apstrādājis</a:t>
            </a:r>
            <a:r>
              <a:rPr lang="lv-LV" sz="2800" dirty="0"/>
              <a:t> zemi, </a:t>
            </a:r>
            <a:r>
              <a:rPr lang="lv-LV" sz="2800" b="1" dirty="0"/>
              <a:t>laistījis</a:t>
            </a:r>
            <a:r>
              <a:rPr lang="lv-LV" sz="2800" dirty="0"/>
              <a:t> tas taču ir </a:t>
            </a:r>
            <a:r>
              <a:rPr lang="lv-LV" sz="2800" b="1" dirty="0"/>
              <a:t>cilvēka darbs</a:t>
            </a:r>
            <a:r>
              <a:rPr lang="lv-LV" sz="2800" dirty="0"/>
              <a:t>.</a:t>
            </a:r>
          </a:p>
          <a:p>
            <a:pPr>
              <a:buFontTx/>
              <a:buChar char="•"/>
            </a:pPr>
            <a:r>
              <a:rPr lang="lv-LV" sz="2800" dirty="0" smtClean="0"/>
              <a:t>Bet</a:t>
            </a:r>
            <a:r>
              <a:rPr lang="lv-LV" sz="2800" b="1" dirty="0" smtClean="0"/>
              <a:t> </a:t>
            </a:r>
            <a:r>
              <a:rPr lang="lv-LV" sz="2800" b="1" dirty="0"/>
              <a:t>Dievs</a:t>
            </a:r>
            <a:r>
              <a:rPr lang="lv-LV" sz="2800" dirty="0"/>
              <a:t> </a:t>
            </a:r>
            <a:r>
              <a:rPr lang="lv-LV" sz="2800" dirty="0" smtClean="0"/>
              <a:t>taču ir </a:t>
            </a:r>
            <a:r>
              <a:rPr lang="lv-LV" sz="2800" dirty="0"/>
              <a:t>tas, kas šīs iesētās </a:t>
            </a:r>
            <a:r>
              <a:rPr lang="lv-LV" sz="2800" b="1" dirty="0"/>
              <a:t>sēklas</a:t>
            </a:r>
            <a:r>
              <a:rPr lang="lv-LV" sz="2800" dirty="0"/>
              <a:t> </a:t>
            </a:r>
            <a:r>
              <a:rPr lang="lv-LV" sz="2800" b="1" dirty="0" smtClean="0"/>
              <a:t>audzē un dod augļus.</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714348" y="3357562"/>
            <a:ext cx="7620000"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700" i="1" dirty="0" smtClean="0"/>
              <a:t>7 Jo Tas Kungs, tavs Dievs, tevi vada uz labu zemi - uz zemi ar ūdens strautiem, avotiem un ūdeņiem, kas nāk no ielejām un kalniem, 8 uz zemi, kur ir kvieši un mieži, vīna stādi un vīģu koki un granātkoki, uz olīvkoku zemi, kurā tek eļļa un medus, 9 uz zemi, kur tev maizes būs gana, kur tev nekā netrūks, uz zemi, kuras akmeņos ir dzelzs un no kuras kalniem tu vari izcirst varu.</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7170" name="Picture 2" descr="piens un medus – e – BAZNĪCA ✞"/>
          <p:cNvPicPr>
            <a:picLocks noChangeAspect="1" noChangeArrowheads="1"/>
          </p:cNvPicPr>
          <p:nvPr/>
        </p:nvPicPr>
        <p:blipFill>
          <a:blip r:embed="rId2" cstate="print"/>
          <a:srcRect/>
          <a:stretch>
            <a:fillRect/>
          </a:stretch>
        </p:blipFill>
        <p:spPr bwMode="auto">
          <a:xfrm>
            <a:off x="2483768" y="2342745"/>
            <a:ext cx="3929058" cy="4410346"/>
          </a:xfrm>
          <a:prstGeom prst="rect">
            <a:avLst/>
          </a:prstGeom>
          <a:ln>
            <a:noFill/>
          </a:ln>
          <a:effectLst>
            <a:softEdge rad="112500"/>
          </a:effectLst>
        </p:spPr>
      </p:pic>
      <p:sp>
        <p:nvSpPr>
          <p:cNvPr id="6" name="Rounded Rectangle 7"/>
          <p:cNvSpPr/>
          <p:nvPr/>
        </p:nvSpPr>
        <p:spPr>
          <a:xfrm>
            <a:off x="107504" y="2492896"/>
            <a:ext cx="2880320" cy="172819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Apsolījums</a:t>
            </a:r>
          </a:p>
          <a:p>
            <a:pPr algn="ctr"/>
            <a:r>
              <a:rPr lang="lv-LV" sz="3600" b="1" dirty="0" smtClean="0">
                <a:solidFill>
                  <a:schemeClr val="tx1"/>
                </a:solidFill>
              </a:rPr>
              <a:t>par svētītu zemi</a:t>
            </a:r>
            <a:endParaRPr lang="en-US" sz="3600" b="1" dirty="0">
              <a:solidFill>
                <a:schemeClr val="tx1"/>
              </a:solidFill>
            </a:endParaRPr>
          </a:p>
        </p:txBody>
      </p:sp>
      <p:sp>
        <p:nvSpPr>
          <p:cNvPr id="8" name="Rounded Rectangle 7"/>
          <p:cNvSpPr/>
          <p:nvPr/>
        </p:nvSpPr>
        <p:spPr>
          <a:xfrm>
            <a:off x="6012160" y="3140968"/>
            <a:ext cx="2880320" cy="223224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Vai tas attiecas tikai uz jūdiem?</a:t>
            </a:r>
            <a:endParaRPr lang="en-US" sz="3600" b="1" dirty="0">
              <a:solidFill>
                <a:schemeClr val="tx1"/>
              </a:solidFill>
            </a:endParaRPr>
          </a:p>
        </p:txBody>
      </p:sp>
    </p:spTree>
    <p:extLst>
      <p:ext uri="{BB962C8B-B14F-4D97-AF65-F5344CB8AC3E}">
        <p14:creationId xmlns:p14="http://schemas.microsoft.com/office/powerpoint/2010/main" xmlns="" val="61050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10 Kad nu tu ēdīsi un būsi paēdis, tad teic To Kungu, savu Dievu, par to labo zemi, ko Viņš tev ir devis. </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pic>
        <p:nvPicPr>
          <p:cNvPr id="2" name="Attēls 1"/>
          <p:cNvPicPr>
            <a:picLocks noChangeAspect="1"/>
          </p:cNvPicPr>
          <p:nvPr/>
        </p:nvPicPr>
        <p:blipFill>
          <a:blip r:embed="rId2" cstate="print"/>
          <a:stretch>
            <a:fillRect/>
          </a:stretch>
        </p:blipFill>
        <p:spPr>
          <a:xfrm>
            <a:off x="179513" y="3420144"/>
            <a:ext cx="2448272" cy="20882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Rounded Rectangle 7"/>
          <p:cNvSpPr/>
          <p:nvPr/>
        </p:nvSpPr>
        <p:spPr>
          <a:xfrm>
            <a:off x="107505" y="1952088"/>
            <a:ext cx="2592288"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Pateicības upuris</a:t>
            </a:r>
            <a:endParaRPr lang="en-US" sz="3600" b="1" dirty="0">
              <a:solidFill>
                <a:schemeClr val="tx1"/>
              </a:solidFill>
            </a:endParaRPr>
          </a:p>
        </p:txBody>
      </p:sp>
      <p:sp>
        <p:nvSpPr>
          <p:cNvPr id="9" name="Rectangle 2"/>
          <p:cNvSpPr>
            <a:spLocks noGrp="1" noChangeArrowheads="1"/>
          </p:cNvSpPr>
          <p:nvPr>
            <p:ph type="title" idx="4294967295"/>
          </p:nvPr>
        </p:nvSpPr>
        <p:spPr>
          <a:xfrm>
            <a:off x="22920" y="1101188"/>
            <a:ext cx="2892896" cy="850900"/>
          </a:xfrm>
        </p:spPr>
        <p:txBody>
          <a:bodyPr/>
          <a:lstStyle/>
          <a:p>
            <a:pPr algn="l" eaLnBrk="1" hangingPunct="1"/>
            <a:r>
              <a:rPr lang="lv-LV" sz="3600" b="1" dirty="0" smtClean="0">
                <a:solidFill>
                  <a:schemeClr val="tx1"/>
                </a:solidFill>
              </a:rPr>
              <a:t>Vecā Derībā</a:t>
            </a:r>
          </a:p>
        </p:txBody>
      </p:sp>
      <p:sp>
        <p:nvSpPr>
          <p:cNvPr id="10" name="Rounded Rectangle 7"/>
          <p:cNvSpPr/>
          <p:nvPr/>
        </p:nvSpPr>
        <p:spPr>
          <a:xfrm>
            <a:off x="3165258" y="1952088"/>
            <a:ext cx="2592288"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Pateicības diena</a:t>
            </a:r>
            <a:endParaRPr lang="en-US" sz="3600" b="1" dirty="0">
              <a:solidFill>
                <a:schemeClr val="tx1"/>
              </a:solidFill>
            </a:endParaRPr>
          </a:p>
        </p:txBody>
      </p:sp>
      <p:sp>
        <p:nvSpPr>
          <p:cNvPr id="11" name="Rectangle 2"/>
          <p:cNvSpPr>
            <a:spLocks noGrp="1" noChangeArrowheads="1"/>
          </p:cNvSpPr>
          <p:nvPr>
            <p:ph type="title" idx="4294967295"/>
          </p:nvPr>
        </p:nvSpPr>
        <p:spPr>
          <a:xfrm>
            <a:off x="2915816" y="1101188"/>
            <a:ext cx="3091172" cy="850900"/>
          </a:xfrm>
        </p:spPr>
        <p:txBody>
          <a:bodyPr/>
          <a:lstStyle/>
          <a:p>
            <a:pPr algn="l" eaLnBrk="1" hangingPunct="1"/>
            <a:r>
              <a:rPr lang="lv-LV" sz="3600" b="1" dirty="0" smtClean="0">
                <a:solidFill>
                  <a:schemeClr val="tx1"/>
                </a:solidFill>
              </a:rPr>
              <a:t>Amerikāņiem</a:t>
            </a:r>
          </a:p>
        </p:txBody>
      </p:sp>
      <p:pic>
        <p:nvPicPr>
          <p:cNvPr id="3" name="Attēls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72358" y="3594096"/>
            <a:ext cx="2607884" cy="17403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Rounded Rectangle 7"/>
          <p:cNvSpPr/>
          <p:nvPr/>
        </p:nvSpPr>
        <p:spPr>
          <a:xfrm>
            <a:off x="6509775" y="1952088"/>
            <a:ext cx="1978142"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Ražas svētki</a:t>
            </a:r>
            <a:endParaRPr lang="en-US" sz="3600" b="1" dirty="0">
              <a:solidFill>
                <a:schemeClr val="tx1"/>
              </a:solidFill>
            </a:endParaRPr>
          </a:p>
        </p:txBody>
      </p:sp>
      <p:sp>
        <p:nvSpPr>
          <p:cNvPr id="13" name="Rectangle 2"/>
          <p:cNvSpPr>
            <a:spLocks noGrp="1" noChangeArrowheads="1"/>
          </p:cNvSpPr>
          <p:nvPr>
            <p:ph type="title" idx="4294967295"/>
          </p:nvPr>
        </p:nvSpPr>
        <p:spPr>
          <a:xfrm>
            <a:off x="6089340" y="1101188"/>
            <a:ext cx="3091172" cy="850900"/>
          </a:xfrm>
        </p:spPr>
        <p:txBody>
          <a:bodyPr/>
          <a:lstStyle/>
          <a:p>
            <a:pPr eaLnBrk="1" hangingPunct="1"/>
            <a:r>
              <a:rPr lang="lv-LV" sz="3600" b="1" dirty="0" smtClean="0">
                <a:solidFill>
                  <a:schemeClr val="tx1"/>
                </a:solidFill>
              </a:rPr>
              <a:t>Mums</a:t>
            </a:r>
          </a:p>
        </p:txBody>
      </p:sp>
      <p:pic>
        <p:nvPicPr>
          <p:cNvPr id="15" name="Attēls 14"/>
          <p:cNvPicPr>
            <a:picLocks noChangeAspect="1"/>
          </p:cNvPicPr>
          <p:nvPr/>
        </p:nvPicPr>
        <p:blipFill>
          <a:blip r:embed="rId4" cstate="print"/>
          <a:stretch>
            <a:fillRect/>
          </a:stretch>
        </p:blipFill>
        <p:spPr>
          <a:xfrm>
            <a:off x="6160840" y="3392592"/>
            <a:ext cx="2803648" cy="212464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50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1"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par>
                          <p:cTn id="33" fill="hold">
                            <p:stCondLst>
                              <p:cond delay="5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par>
                          <p:cTn id="37" fill="hold">
                            <p:stCondLst>
                              <p:cond delay="7500"/>
                            </p:stCondLst>
                            <p:childTnLst>
                              <p:par>
                                <p:cTn id="38" presetID="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8000"/>
                            </p:stCondLst>
                            <p:childTnLst>
                              <p:par>
                                <p:cTn id="43" presetID="1"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p:bldP spid="10" grpId="0" animBg="1"/>
      <p:bldP spid="11" grpId="0"/>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EA76E593-7F6D-4C87-869A-F9C5E441F073}" type="slidenum">
              <a:rPr lang="en-US" smtClean="0"/>
              <a:pPr/>
              <a:t>6</a:t>
            </a:fld>
            <a:endParaRPr lang="en-US" smtClean="0"/>
          </a:p>
        </p:txBody>
      </p:sp>
      <p:sp>
        <p:nvSpPr>
          <p:cNvPr id="46082" name="Rectangle 2"/>
          <p:cNvSpPr>
            <a:spLocks noGrp="1" noChangeArrowheads="1"/>
          </p:cNvSpPr>
          <p:nvPr>
            <p:ph type="title"/>
          </p:nvPr>
        </p:nvSpPr>
        <p:spPr>
          <a:xfrm>
            <a:off x="0" y="14540"/>
            <a:ext cx="9144000" cy="750164"/>
          </a:xfrm>
        </p:spPr>
        <p:txBody>
          <a:bodyPr>
            <a:normAutofit fontScale="90000"/>
          </a:bodyPr>
          <a:lstStyle/>
          <a:p>
            <a:pPr marL="571500" indent="-571500" eaLnBrk="1" hangingPunct="1">
              <a:defRPr/>
            </a:pPr>
            <a:r>
              <a:rPr lang="lv-LV" b="1" dirty="0" smtClean="0"/>
              <a:t>Dievam pieder viss</a:t>
            </a:r>
            <a:endParaRPr lang="en-US" dirty="0" smtClean="0"/>
          </a:p>
        </p:txBody>
      </p:sp>
      <p:sp>
        <p:nvSpPr>
          <p:cNvPr id="46083" name="Rectangle 3"/>
          <p:cNvSpPr>
            <a:spLocks noGrp="1" noChangeArrowheads="1"/>
          </p:cNvSpPr>
          <p:nvPr>
            <p:ph type="body" sz="half" idx="1"/>
          </p:nvPr>
        </p:nvSpPr>
        <p:spPr>
          <a:xfrm>
            <a:off x="0" y="886362"/>
            <a:ext cx="5364088" cy="4661297"/>
          </a:xfrm>
        </p:spPr>
        <p:txBody>
          <a:bodyPr>
            <a:noAutofit/>
          </a:bodyPr>
          <a:lstStyle/>
          <a:p>
            <a:pPr>
              <a:defRPr/>
            </a:pPr>
            <a:r>
              <a:rPr lang="lv-LV" sz="2800" i="1" dirty="0"/>
              <a:t>“Tam Kungam pieder zeme un viss, kas to piepilda, zemes virsus un viss, kas uz tā dzīvo.” (Ps.24:1)</a:t>
            </a:r>
          </a:p>
          <a:p>
            <a:pPr>
              <a:defRPr/>
            </a:pPr>
            <a:r>
              <a:rPr lang="lv-LV" sz="2800" i="1" dirty="0"/>
              <a:t>“ jo kas es esmu, un kas ir mana tauta, ka mēs paši labprātīgi spētu dot tādus ziedojumus? Bet viss ir no Tevis, un no Tavas rokas mēs Tev dodam!” (1.Laiku 29:14)</a:t>
            </a:r>
          </a:p>
          <a:p>
            <a:pPr>
              <a:defRPr/>
            </a:pPr>
            <a:r>
              <a:rPr lang="lv-LV" sz="2800" i="1" dirty="0"/>
              <a:t>“Man pieder sudrabs, un Man pieder zelts, saka Tas Kungs </a:t>
            </a:r>
            <a:r>
              <a:rPr lang="lv-LV" sz="2800" i="1" dirty="0" err="1"/>
              <a:t>Cebaots</a:t>
            </a:r>
            <a:r>
              <a:rPr lang="lv-LV" sz="2800" i="1" dirty="0"/>
              <a:t>” (Hag.2:8)</a:t>
            </a:r>
          </a:p>
          <a:p>
            <a:pPr>
              <a:buNone/>
              <a:defRPr/>
            </a:pPr>
            <a:r>
              <a:rPr lang="lv-LV" sz="2800" i="1" dirty="0"/>
              <a:t>	</a:t>
            </a:r>
          </a:p>
        </p:txBody>
      </p:sp>
      <p:sp>
        <p:nvSpPr>
          <p:cNvPr id="1026" name="AutoShape 2" descr="The Creation of Adam - Wikipedia"/>
          <p:cNvSpPr>
            <a:spLocks noChangeAspect="1" noChangeArrowheads="1"/>
          </p:cNvSpPr>
          <p:nvPr/>
        </p:nvSpPr>
        <p:spPr bwMode="auto">
          <a:xfrm>
            <a:off x="155575" y="336947"/>
            <a:ext cx="3181350" cy="1085851"/>
          </a:xfrm>
          <a:prstGeom prst="rect">
            <a:avLst/>
          </a:prstGeom>
          <a:noFill/>
        </p:spPr>
        <p:txBody>
          <a:bodyPr vert="horz" wrap="square" lIns="68580" tIns="34290" rIns="68580" bIns="34290" numCol="1" anchor="t" anchorCtr="0" compatLnSpc="1">
            <a:prstTxWarp prst="textNoShape">
              <a:avLst/>
            </a:prstTxWarp>
          </a:bodyPr>
          <a:lstStyle/>
          <a:p>
            <a:endParaRPr lang="en-US"/>
          </a:p>
        </p:txBody>
      </p:sp>
      <p:sp>
        <p:nvSpPr>
          <p:cNvPr id="1028" name="AutoShape 4" descr="The Creation of Adam - Wikipedia"/>
          <p:cNvSpPr>
            <a:spLocks noChangeAspect="1" noChangeArrowheads="1"/>
          </p:cNvSpPr>
          <p:nvPr/>
        </p:nvSpPr>
        <p:spPr bwMode="auto">
          <a:xfrm>
            <a:off x="155575" y="336947"/>
            <a:ext cx="3181350" cy="1085851"/>
          </a:xfrm>
          <a:prstGeom prst="rect">
            <a:avLst/>
          </a:prstGeom>
          <a:noFill/>
        </p:spPr>
        <p:txBody>
          <a:bodyPr vert="horz" wrap="square" lIns="68580" tIns="34290" rIns="68580" bIns="34290" numCol="1" anchor="t" anchorCtr="0" compatLnSpc="1">
            <a:prstTxWarp prst="textNoShape">
              <a:avLst/>
            </a:prstTxWarp>
          </a:bodyPr>
          <a:lstStyle/>
          <a:p>
            <a:endParaRPr lang="en-US"/>
          </a:p>
        </p:txBody>
      </p:sp>
      <p:pic>
        <p:nvPicPr>
          <p:cNvPr id="18434" name="Picture 2" descr="Creating Your Own Personal God- The New Indian Express"/>
          <p:cNvPicPr>
            <a:picLocks noChangeAspect="1" noChangeArrowheads="1"/>
          </p:cNvPicPr>
          <p:nvPr/>
        </p:nvPicPr>
        <p:blipFill>
          <a:blip r:embed="rId2" cstate="print"/>
          <a:srcRect/>
          <a:stretch>
            <a:fillRect/>
          </a:stretch>
        </p:blipFill>
        <p:spPr bwMode="auto">
          <a:xfrm flipH="1">
            <a:off x="5418162" y="764704"/>
            <a:ext cx="3725838" cy="4420181"/>
          </a:xfrm>
          <a:prstGeom prst="rect">
            <a:avLst/>
          </a:prstGeom>
          <a:ln>
            <a:noFill/>
          </a:ln>
          <a:effectLst>
            <a:softEdge rad="112500"/>
          </a:effectLst>
        </p:spPr>
      </p:pic>
      <p:sp>
        <p:nvSpPr>
          <p:cNvPr id="8" name="Rounded Rectangle 7"/>
          <p:cNvSpPr/>
          <p:nvPr/>
        </p:nvSpPr>
        <p:spPr>
          <a:xfrm>
            <a:off x="5624897" y="4853748"/>
            <a:ext cx="3312368" cy="172261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Viss, kas mums ir, nāk no Dieva</a:t>
            </a:r>
            <a:endParaRPr lang="en-US" sz="3600" b="1" dirty="0">
              <a:solidFill>
                <a:schemeClr val="tx1"/>
              </a:solidFill>
            </a:endParaRPr>
          </a:p>
        </p:txBody>
      </p:sp>
    </p:spTree>
    <p:extLst>
      <p:ext uri="{BB962C8B-B14F-4D97-AF65-F5344CB8AC3E}">
        <p14:creationId xmlns:p14="http://schemas.microsoft.com/office/powerpoint/2010/main" xmlns="" val="29889158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8434"/>
                                        </p:tgtEl>
                                        <p:attrNameLst>
                                          <p:attrName>style.visibility</p:attrName>
                                        </p:attrNameLst>
                                      </p:cBhvr>
                                      <p:to>
                                        <p:strVal val="visible"/>
                                      </p:to>
                                    </p:set>
                                    <p:animEffect transition="in" filter="fade">
                                      <p:cBhvr>
                                        <p:cTn id="11" dur="2000"/>
                                        <p:tgtEl>
                                          <p:spTgt spid="18434"/>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46083">
                                            <p:txEl>
                                              <p:pRg st="1" end="1"/>
                                            </p:txEl>
                                          </p:spTgt>
                                        </p:tgtEl>
                                        <p:attrNameLst>
                                          <p:attrName>style.visibility</p:attrName>
                                        </p:attrNameLst>
                                      </p:cBhvr>
                                      <p:to>
                                        <p:strVal val="visible"/>
                                      </p:to>
                                    </p:set>
                                    <p:animEffect transition="in" filter="dissolve">
                                      <p:cBhvr>
                                        <p:cTn id="19" dur="500"/>
                                        <p:tgtEl>
                                          <p:spTgt spid="46083">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46083">
                                            <p:txEl>
                                              <p:pRg st="2" end="2"/>
                                            </p:txEl>
                                          </p:spTgt>
                                        </p:tgtEl>
                                        <p:attrNameLst>
                                          <p:attrName>style.visibility</p:attrName>
                                        </p:attrNameLst>
                                      </p:cBhvr>
                                      <p:to>
                                        <p:strVal val="visible"/>
                                      </p:to>
                                    </p:set>
                                    <p:animEffect transition="in" filter="dissolve">
                                      <p:cBhvr>
                                        <p:cTn id="23" dur="500"/>
                                        <p:tgtEl>
                                          <p:spTgt spid="46083">
                                            <p:txEl>
                                              <p:pRg st="2" end="2"/>
                                            </p:txEl>
                                          </p:spTgt>
                                        </p:tgtEl>
                                      </p:cBhvr>
                                    </p:animEffect>
                                  </p:childTnLst>
                                </p:cTn>
                              </p:par>
                            </p:childTnLst>
                          </p:cTn>
                        </p:par>
                        <p:par>
                          <p:cTn id="24" fill="hold">
                            <p:stCondLst>
                              <p:cond delay="3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uiExpand="1" build="p"/>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3999" cy="850900"/>
          </a:xfrm>
        </p:spPr>
        <p:txBody>
          <a:bodyPr/>
          <a:lstStyle/>
          <a:p>
            <a:pPr eaLnBrk="1" hangingPunct="1"/>
            <a:r>
              <a:rPr lang="lv-LV" b="1" dirty="0" smtClean="0">
                <a:solidFill>
                  <a:schemeClr val="tx1"/>
                </a:solidFill>
              </a:rPr>
              <a:t>Vai pasakāmies Dievam ikdienā?</a:t>
            </a:r>
          </a:p>
        </p:txBody>
      </p:sp>
      <p:pic>
        <p:nvPicPr>
          <p:cNvPr id="6" name="Attēls 5"/>
          <p:cNvPicPr>
            <a:picLocks noChangeAspect="1"/>
          </p:cNvPicPr>
          <p:nvPr/>
        </p:nvPicPr>
        <p:blipFill>
          <a:blip r:embed="rId2" cstate="print"/>
          <a:stretch>
            <a:fillRect/>
          </a:stretch>
        </p:blipFill>
        <p:spPr>
          <a:xfrm>
            <a:off x="1237073" y="1124744"/>
            <a:ext cx="6692080" cy="5071343"/>
          </a:xfrm>
          <a:prstGeom prst="rect">
            <a:avLst/>
          </a:prstGeom>
          <a:ln w="88900" cap="sq" cmpd="thickThin">
            <a:solidFill>
              <a:srgbClr val="000000"/>
            </a:solidFill>
            <a:prstDash val="solid"/>
            <a:miter lim="800000"/>
          </a:ln>
          <a:effectLst>
            <a:innerShdw blurRad="76200">
              <a:srgbClr val="000000"/>
            </a:innerShdw>
          </a:effectLst>
        </p:spPr>
      </p:pic>
      <p:sp>
        <p:nvSpPr>
          <p:cNvPr id="8" name="Rounded Rectangle 7"/>
          <p:cNvSpPr/>
          <p:nvPr/>
        </p:nvSpPr>
        <p:spPr>
          <a:xfrm>
            <a:off x="5580112" y="1052735"/>
            <a:ext cx="3201770" cy="105171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Pirms ēdienreizēm</a:t>
            </a:r>
            <a:endParaRPr lang="en-US" sz="3600" b="1" dirty="0">
              <a:solidFill>
                <a:schemeClr val="tx1"/>
              </a:solidFill>
            </a:endParaRPr>
          </a:p>
        </p:txBody>
      </p:sp>
      <p:sp>
        <p:nvSpPr>
          <p:cNvPr id="9" name="Rounded Rectangle 7"/>
          <p:cNvSpPr/>
          <p:nvPr/>
        </p:nvSpPr>
        <p:spPr>
          <a:xfrm>
            <a:off x="6084168" y="2490915"/>
            <a:ext cx="2697714" cy="122413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Saņemot darba algu</a:t>
            </a:r>
            <a:endParaRPr lang="en-US" sz="3600" b="1" dirty="0">
              <a:solidFill>
                <a:schemeClr val="tx1"/>
              </a:solidFill>
            </a:endParaRPr>
          </a:p>
        </p:txBody>
      </p:sp>
      <p:sp>
        <p:nvSpPr>
          <p:cNvPr id="10" name="Rounded Rectangle 7"/>
          <p:cNvSpPr/>
          <p:nvPr/>
        </p:nvSpPr>
        <p:spPr>
          <a:xfrm>
            <a:off x="6516216" y="4221087"/>
            <a:ext cx="2265666" cy="1104567"/>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Novācot ražu</a:t>
            </a:r>
            <a:endParaRPr lang="en-US" sz="3600" b="1" dirty="0">
              <a:solidFill>
                <a:schemeClr val="tx1"/>
              </a:solidFill>
            </a:endParaRPr>
          </a:p>
        </p:txBody>
      </p:sp>
    </p:spTree>
    <p:extLst>
      <p:ext uri="{BB962C8B-B14F-4D97-AF65-F5344CB8AC3E}">
        <p14:creationId xmlns:p14="http://schemas.microsoft.com/office/powerpoint/2010/main" xmlns="" val="422490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198695" y="1408100"/>
            <a:ext cx="9358313" cy="1224658"/>
          </a:xfrm>
        </p:spPr>
        <p:txBody>
          <a:bodyPr/>
          <a:lstStyle/>
          <a:p>
            <a:pPr eaLnBrk="1" hangingPunct="1">
              <a:lnSpc>
                <a:spcPct val="80000"/>
              </a:lnSpc>
              <a:buFontTx/>
              <a:buNone/>
            </a:pPr>
            <a:r>
              <a:rPr lang="lv-LV" sz="1000" i="1" dirty="0" smtClean="0"/>
              <a:t>          </a:t>
            </a:r>
            <a:r>
              <a:rPr lang="lv-LV" sz="2800" dirty="0" smtClean="0"/>
              <a:t>Jo </a:t>
            </a:r>
            <a:r>
              <a:rPr lang="lv-LV" sz="2800" dirty="0"/>
              <a:t>tik ļoti Dievs pasauli mīlējis, ka Viņš devis Savu </a:t>
            </a:r>
            <a:r>
              <a:rPr lang="lv-LV" sz="2800" dirty="0" err="1"/>
              <a:t>vienpiedzimušo</a:t>
            </a:r>
            <a:r>
              <a:rPr lang="lv-LV" sz="2800" dirty="0"/>
              <a:t> Dēlu, lai neviens, kas Viņam tic, nepazustu, bet dabūtu mūžīgo </a:t>
            </a:r>
            <a:r>
              <a:rPr lang="lv-LV" sz="2800" dirty="0" smtClean="0"/>
              <a:t>dzīvību </a:t>
            </a:r>
            <a:r>
              <a:rPr lang="lv-LV" sz="2800" i="1" dirty="0" smtClean="0"/>
              <a:t>(Jņ.3:16)</a:t>
            </a:r>
          </a:p>
          <a:p>
            <a:pPr algn="just" eaLnBrk="1" hangingPunct="1">
              <a:lnSpc>
                <a:spcPct val="80000"/>
              </a:lnSpc>
              <a:buFontTx/>
              <a:buNone/>
            </a:pPr>
            <a:endParaRPr lang="lv-LV" sz="1800" i="1" dirty="0" smtClean="0"/>
          </a:p>
        </p:txBody>
      </p:sp>
      <p:sp>
        <p:nvSpPr>
          <p:cNvPr id="7" name="Rectangle 6"/>
          <p:cNvSpPr>
            <a:spLocks noChangeArrowheads="1"/>
          </p:cNvSpPr>
          <p:nvPr/>
        </p:nvSpPr>
        <p:spPr bwMode="auto">
          <a:xfrm>
            <a:off x="0" y="1205746"/>
            <a:ext cx="9144000" cy="3970318"/>
          </a:xfrm>
          <a:prstGeom prst="rect">
            <a:avLst/>
          </a:prstGeom>
          <a:noFill/>
          <a:ln w="9525">
            <a:noFill/>
            <a:miter lim="800000"/>
            <a:headEnd/>
            <a:tailEnd/>
          </a:ln>
        </p:spPr>
        <p:txBody>
          <a:bodyPr>
            <a:spAutoFit/>
          </a:bodyPr>
          <a:lstStyle/>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a:p>
            <a:pPr>
              <a:buFontTx/>
              <a:buChar char="•"/>
            </a:pPr>
            <a:endParaRPr lang="lv-LV" sz="2800" dirty="0"/>
          </a:p>
        </p:txBody>
      </p:sp>
      <p:pic>
        <p:nvPicPr>
          <p:cNvPr id="7175" name="Picture 7" descr="http://www.christliftedup.com/images/jesus_on_cross_2oo4.jpg"/>
          <p:cNvPicPr>
            <a:picLocks noChangeAspect="1" noChangeArrowheads="1"/>
          </p:cNvPicPr>
          <p:nvPr/>
        </p:nvPicPr>
        <p:blipFill>
          <a:blip r:embed="rId2" cstate="print"/>
          <a:srcRect/>
          <a:stretch>
            <a:fillRect/>
          </a:stretch>
        </p:blipFill>
        <p:spPr bwMode="auto">
          <a:xfrm>
            <a:off x="428596" y="3027162"/>
            <a:ext cx="8501090" cy="3786214"/>
          </a:xfrm>
          <a:prstGeom prst="rect">
            <a:avLst/>
          </a:prstGeom>
          <a:ln>
            <a:noFill/>
          </a:ln>
          <a:effectLst>
            <a:softEdge rad="112500"/>
          </a:effectLst>
        </p:spPr>
      </p:pic>
      <p:sp>
        <p:nvSpPr>
          <p:cNvPr id="5" name="Rectangle 2"/>
          <p:cNvSpPr txBox="1">
            <a:spLocks noChangeArrowheads="1"/>
          </p:cNvSpPr>
          <p:nvPr/>
        </p:nvSpPr>
        <p:spPr>
          <a:xfrm>
            <a:off x="-36512" y="0"/>
            <a:ext cx="9144000" cy="620713"/>
          </a:xfrm>
          <a:prstGeom prst="rect">
            <a:avLst/>
          </a:prstGeom>
        </p:spPr>
        <p:txBody>
          <a:bodyPr/>
          <a:lstStyle/>
          <a:p>
            <a:pPr marL="762000" lvl="0" indent="-762000" algn="ctr">
              <a:defRPr/>
            </a:pPr>
            <a:r>
              <a:rPr lang="lv-LV" sz="4400" b="1" dirty="0"/>
              <a:t>Vai pasakāmies Dievam </a:t>
            </a:r>
            <a:r>
              <a:rPr lang="lv-LV" sz="4400" b="1" dirty="0" smtClean="0"/>
              <a:t>par Viņa mīlestību pret mums?</a:t>
            </a:r>
            <a:endParaRPr kumimoji="0" lang="en-US" sz="3600" b="1" i="0" u="none" strike="noStrike" kern="120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endParaRPr>
          </a:p>
        </p:txBody>
      </p:sp>
    </p:spTree>
    <p:extLst>
      <p:ext uri="{BB962C8B-B14F-4D97-AF65-F5344CB8AC3E}">
        <p14:creationId xmlns:p14="http://schemas.microsoft.com/office/powerpoint/2010/main" xmlns="" val="20453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5"/>
                                        </p:tgtEl>
                                        <p:attrNameLst>
                                          <p:attrName>style.visibility</p:attrName>
                                        </p:attrNameLst>
                                      </p:cBhvr>
                                      <p:to>
                                        <p:strVal val="visible"/>
                                      </p:to>
                                    </p:set>
                                    <p:animEffect transition="in" filter="fade">
                                      <p:cBhvr>
                                        <p:cTn id="12" dur="2000"/>
                                        <p:tgtEl>
                                          <p:spTgt spid="7175"/>
                                        </p:tgtEl>
                                      </p:cBhvr>
                                    </p:animEffect>
                                  </p:childTnLst>
                                </p:cTn>
                              </p:par>
                            </p:childTnLst>
                          </p:cTn>
                        </p:par>
                        <p:par>
                          <p:cTn id="13" fill="hold">
                            <p:stCondLst>
                              <p:cond delay="2500"/>
                            </p:stCondLst>
                            <p:childTnLst>
                              <p:par>
                                <p:cTn id="14" presetID="2" presetClass="entr" presetSubtype="4" fill="hold" grpId="0" nodeType="afterEffect" nodePh="1">
                                  <p:stCondLst>
                                    <p:cond delay="0"/>
                                  </p:stCondLst>
                                  <p:endCondLst>
                                    <p:cond evt="begin" delay="0">
                                      <p:tn val="14"/>
                                    </p:cond>
                                  </p:end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1" y="966915"/>
            <a:ext cx="8663061" cy="4766342"/>
          </a:xfrm>
          <a:prstGeom prst="rect">
            <a:avLst/>
          </a:prstGeom>
        </p:spPr>
      </p:pic>
      <p:sp>
        <p:nvSpPr>
          <p:cNvPr id="10243" name="Rectangle 2"/>
          <p:cNvSpPr>
            <a:spLocks noGrp="1" noChangeArrowheads="1"/>
          </p:cNvSpPr>
          <p:nvPr>
            <p:ph type="title" idx="4294967295"/>
          </p:nvPr>
        </p:nvSpPr>
        <p:spPr>
          <a:xfrm>
            <a:off x="0" y="0"/>
            <a:ext cx="9143999" cy="850900"/>
          </a:xfrm>
        </p:spPr>
        <p:txBody>
          <a:bodyPr/>
          <a:lstStyle/>
          <a:p>
            <a:pPr eaLnBrk="1" hangingPunct="1"/>
            <a:r>
              <a:rPr lang="lv-LV" b="1" dirty="0" smtClean="0">
                <a:solidFill>
                  <a:schemeClr val="tx1"/>
                </a:solidFill>
              </a:rPr>
              <a:t>Vai pasakāmies Dievam par?</a:t>
            </a:r>
          </a:p>
        </p:txBody>
      </p:sp>
      <p:sp>
        <p:nvSpPr>
          <p:cNvPr id="8" name="Rounded Rectangle 7"/>
          <p:cNvSpPr/>
          <p:nvPr/>
        </p:nvSpPr>
        <p:spPr>
          <a:xfrm>
            <a:off x="5580112" y="1052735"/>
            <a:ext cx="2880320" cy="64807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skolotājiem</a:t>
            </a:r>
            <a:endParaRPr lang="en-US" sz="3600" b="1" dirty="0">
              <a:solidFill>
                <a:schemeClr val="tx1"/>
              </a:solidFill>
            </a:endParaRPr>
          </a:p>
        </p:txBody>
      </p:sp>
      <p:sp>
        <p:nvSpPr>
          <p:cNvPr id="9" name="Rounded Rectangle 7"/>
          <p:cNvSpPr/>
          <p:nvPr/>
        </p:nvSpPr>
        <p:spPr>
          <a:xfrm>
            <a:off x="5671415" y="2761461"/>
            <a:ext cx="2697714" cy="67449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mācītājiem</a:t>
            </a:r>
            <a:endParaRPr lang="en-US" sz="3600" b="1" dirty="0">
              <a:solidFill>
                <a:schemeClr val="tx1"/>
              </a:solidFill>
            </a:endParaRPr>
          </a:p>
        </p:txBody>
      </p:sp>
      <p:sp>
        <p:nvSpPr>
          <p:cNvPr id="10" name="Rounded Rectangle 7"/>
          <p:cNvSpPr/>
          <p:nvPr/>
        </p:nvSpPr>
        <p:spPr>
          <a:xfrm>
            <a:off x="5690710" y="3717032"/>
            <a:ext cx="2769722" cy="57606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bīskapiem</a:t>
            </a:r>
            <a:endParaRPr lang="en-US" sz="3600" b="1" dirty="0">
              <a:solidFill>
                <a:schemeClr val="tx1"/>
              </a:solidFill>
            </a:endParaRPr>
          </a:p>
        </p:txBody>
      </p:sp>
      <p:sp>
        <p:nvSpPr>
          <p:cNvPr id="11" name="Rounded Rectangle 7"/>
          <p:cNvSpPr/>
          <p:nvPr/>
        </p:nvSpPr>
        <p:spPr>
          <a:xfrm>
            <a:off x="5671415" y="4509120"/>
            <a:ext cx="2769722" cy="57606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kalpotājiem</a:t>
            </a:r>
            <a:endParaRPr lang="en-US" sz="3600" b="1" dirty="0">
              <a:solidFill>
                <a:schemeClr val="tx1"/>
              </a:solidFill>
            </a:endParaRPr>
          </a:p>
        </p:txBody>
      </p:sp>
      <p:sp>
        <p:nvSpPr>
          <p:cNvPr id="12" name="Rectangle 2"/>
          <p:cNvSpPr txBox="1">
            <a:spLocks noChangeArrowheads="1"/>
          </p:cNvSpPr>
          <p:nvPr/>
        </p:nvSpPr>
        <p:spPr bwMode="auto">
          <a:xfrm>
            <a:off x="-1" y="5861063"/>
            <a:ext cx="9143999"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smtClean="0">
                <a:solidFill>
                  <a:schemeClr val="tx1"/>
                </a:solidFill>
              </a:rPr>
              <a:t>Vai lūdzam Dievu par viņiem?</a:t>
            </a:r>
          </a:p>
        </p:txBody>
      </p:sp>
      <p:sp>
        <p:nvSpPr>
          <p:cNvPr id="13" name="Rounded Rectangle 7"/>
          <p:cNvSpPr/>
          <p:nvPr/>
        </p:nvSpPr>
        <p:spPr>
          <a:xfrm>
            <a:off x="5616116" y="1904837"/>
            <a:ext cx="2880320" cy="64807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lv-LV" sz="3600" b="1" dirty="0" smtClean="0">
                <a:solidFill>
                  <a:schemeClr val="tx1"/>
                </a:solidFill>
              </a:rPr>
              <a:t>lektoriem</a:t>
            </a:r>
            <a:endParaRPr lang="en-US" sz="3600" b="1" dirty="0">
              <a:solidFill>
                <a:schemeClr val="tx1"/>
              </a:solidFill>
            </a:endParaRPr>
          </a:p>
        </p:txBody>
      </p:sp>
    </p:spTree>
    <p:extLst>
      <p:ext uri="{BB962C8B-B14F-4D97-AF65-F5344CB8AC3E}">
        <p14:creationId xmlns:p14="http://schemas.microsoft.com/office/powerpoint/2010/main" xmlns="" val="174850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10500"/>
                            </p:stCondLst>
                            <p:childTnLst>
                              <p:par>
                                <p:cTn id="33" presetID="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9" grpId="0" animBg="1"/>
      <p:bldP spid="10" grpId="0" animBg="1"/>
      <p:bldP spid="11" grpId="0" animBg="1"/>
      <p:bldP spid="12" grpId="0"/>
      <p:bldP spid="13"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7224</TotalTime>
  <Words>1145</Words>
  <Application>Microsoft Office PowerPoint</Application>
  <PresentationFormat>On-screen Show (4:3)</PresentationFormat>
  <Paragraphs>85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5.Moz.8:7-18 Ražas svētki</vt:lpstr>
      <vt:lpstr>5.Moz.8:7-18 Ražas svētki</vt:lpstr>
      <vt:lpstr>Ievads</vt:lpstr>
      <vt:lpstr>Slide 4</vt:lpstr>
      <vt:lpstr>Vecā Derībā</vt:lpstr>
      <vt:lpstr>Dievam pieder viss</vt:lpstr>
      <vt:lpstr>Vai pasakāmies Dievam ikdienā?</vt:lpstr>
      <vt:lpstr>Slide 8</vt:lpstr>
      <vt:lpstr>Vai pasakāmies Dievam par?</vt:lpstr>
      <vt:lpstr>Slide 10</vt:lpstr>
      <vt:lpstr>Slide 11</vt:lpstr>
      <vt:lpstr>Luters:</vt:lpstr>
      <vt:lpstr>Vīrs, kam bija zelta rokas</vt:lpstr>
      <vt:lpstr>Slide 14</vt:lpstr>
      <vt:lpstr>Slide 15</vt:lpstr>
      <vt:lpstr>Slide 16</vt:lpstr>
      <vt:lpstr>Par ko tu šogad esi pateicīgs Dievam?</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134</cp:revision>
  <dcterms:created xsi:type="dcterms:W3CDTF">2010-10-07T14:46:11Z</dcterms:created>
  <dcterms:modified xsi:type="dcterms:W3CDTF">2024-10-07T07:39:12Z</dcterms:modified>
</cp:coreProperties>
</file>