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1" r:id="rId2"/>
    <p:sldId id="258" r:id="rId3"/>
    <p:sldId id="282" r:id="rId4"/>
    <p:sldId id="261" r:id="rId5"/>
    <p:sldId id="268" r:id="rId6"/>
    <p:sldId id="273" r:id="rId7"/>
    <p:sldId id="274" r:id="rId8"/>
    <p:sldId id="275" r:id="rId9"/>
    <p:sldId id="280" r:id="rId10"/>
    <p:sldId id="283"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D1637373-9CEC-4F9B-A691-172A3BE927F6}" type="datetimeFigureOut">
              <a:rPr lang="en-US"/>
              <a:pPr>
                <a:defRPr/>
              </a:pPr>
              <a:t>5/2/2020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F8D02D33-AD4E-40A0-A74F-5A2E456DAEB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DE34BCE-B716-4A78-8ABB-B26E7A8FA4D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2A1F5B-F3B5-4140-BC98-DB262FFC5D8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35E933-FC50-4041-9C36-2A61084FDD6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DCDA32C-C707-42BD-9912-D47AA04B902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4AD88AC-80C9-42B4-9DAA-2475A02E6AA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D9CF838-2609-4AC5-8058-C2945061E5F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6EF11CA-4DCE-4EB5-B535-7485D2B170DE}"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7383C3F-85E8-4262-AA12-014AF92E96F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673EFCC-8B13-4615-8193-6F0282BF2CB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62E06F2-2181-453D-B17F-56577CD11F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8A178F-8E02-4868-AA2D-858C6D22538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CBE341C-D811-4835-B7AE-00272936B153}"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19050"/>
            <a:ext cx="8175625" cy="1071563"/>
          </a:xfrm>
        </p:spPr>
        <p:txBody>
          <a:bodyPr/>
          <a:lstStyle/>
          <a:p>
            <a:pPr eaLnBrk="1" hangingPunct="1"/>
            <a:r>
              <a:rPr lang="lv-LV" b="1" smtClean="0"/>
              <a:t>Jņ.21:1-19 Jēzus tur azaidu</a:t>
            </a:r>
            <a:r>
              <a:rPr lang="lv-LV" smtClean="0"/>
              <a:t> </a:t>
            </a:r>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a:t>
            </a:r>
            <a:r>
              <a:rPr lang="lv-LV" sz="2000" dirty="0" smtClean="0"/>
              <a:t>.mai.2020.</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E5B7587E-952A-406C-8F28-9C135803A14C}" type="slidenum">
              <a:rPr lang="lv-LV" smtClean="0"/>
              <a:pPr/>
              <a:t>1</a:t>
            </a:fld>
            <a:endParaRPr lang="lv-LV" smtClean="0"/>
          </a:p>
        </p:txBody>
      </p:sp>
      <p:pic>
        <p:nvPicPr>
          <p:cNvPr id="4104" name="Picture 8" descr="http://4.bp.blogspot.com/-ZZMJmRd5sOA/TtQVZphzy6I/AAAAAAAAAQY/TzK6HO1Dd1o/s1600/ontheshore.jpg"/>
          <p:cNvPicPr>
            <a:picLocks noChangeAspect="1" noChangeArrowheads="1"/>
          </p:cNvPicPr>
          <p:nvPr/>
        </p:nvPicPr>
        <p:blipFill>
          <a:blip r:embed="rId3" cstate="print"/>
          <a:srcRect/>
          <a:stretch>
            <a:fillRect/>
          </a:stretch>
        </p:blipFill>
        <p:spPr bwMode="auto">
          <a:xfrm>
            <a:off x="357158" y="1142984"/>
            <a:ext cx="8501122" cy="54650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70" name="Picture 6" descr="http://www.italymag.co.uk/sites/mainfiles/crocifissionepietro.jpg"/>
          <p:cNvPicPr>
            <a:picLocks noChangeAspect="1" noChangeArrowheads="1"/>
          </p:cNvPicPr>
          <p:nvPr/>
        </p:nvPicPr>
        <p:blipFill>
          <a:blip r:embed="rId2" cstate="print"/>
          <a:srcRect/>
          <a:stretch>
            <a:fillRect/>
          </a:stretch>
        </p:blipFill>
        <p:spPr bwMode="auto">
          <a:xfrm>
            <a:off x="1428728" y="3500438"/>
            <a:ext cx="6572296" cy="3357562"/>
          </a:xfrm>
          <a:prstGeom prst="rect">
            <a:avLst/>
          </a:prstGeom>
          <a:ln>
            <a:noFill/>
          </a:ln>
          <a:effectLst>
            <a:softEdge rad="112500"/>
          </a:effectLst>
        </p:spPr>
      </p:pic>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700" i="1" smtClean="0"/>
              <a:t>    18 Patiesi, patiesi Es tev saku: jauns būdams, tu pats jozies un gāji, kur gribēji. Kad tu būsi vecs, tu izstiepsi savas rokas un cits tevi jozīs un vedīs tevi, kur tu negribi.“ 19 Bet to Viņš sacīja, norādīdams, kādā nāvē tas Dievu godinās. Un, to teicis, Viņš tam saka: "Seko Man!“</a:t>
            </a:r>
          </a:p>
        </p:txBody>
      </p:sp>
      <p:sp>
        <p:nvSpPr>
          <p:cNvPr id="7" name="Rectangle 6"/>
          <p:cNvSpPr>
            <a:spLocks noChangeArrowheads="1"/>
          </p:cNvSpPr>
          <p:nvPr/>
        </p:nvSpPr>
        <p:spPr bwMode="auto">
          <a:xfrm>
            <a:off x="0" y="1617663"/>
            <a:ext cx="9144000" cy="2324100"/>
          </a:xfrm>
          <a:prstGeom prst="rect">
            <a:avLst/>
          </a:prstGeom>
          <a:noFill/>
          <a:ln w="9525">
            <a:noFill/>
            <a:miter lim="800000"/>
            <a:headEnd/>
            <a:tailEnd/>
          </a:ln>
        </p:spPr>
        <p:txBody>
          <a:bodyPr>
            <a:spAutoFit/>
          </a:bodyPr>
          <a:lstStyle/>
          <a:p>
            <a:pPr>
              <a:lnSpc>
                <a:spcPts val="2900"/>
              </a:lnSpc>
              <a:buFontTx/>
              <a:buChar char="•"/>
            </a:pPr>
            <a:r>
              <a:rPr lang="lv-LV" sz="2800" b="1"/>
              <a:t>Jēzus </a:t>
            </a:r>
            <a:r>
              <a:rPr lang="lv-LV" sz="2800"/>
              <a:t>savā dievišķībā rāda skatu </a:t>
            </a:r>
            <a:r>
              <a:rPr lang="lv-LV" sz="2800" b="1"/>
              <a:t>Pētera nākotnē</a:t>
            </a:r>
            <a:r>
              <a:rPr lang="lv-LV" sz="2800"/>
              <a:t>, ka jauns </a:t>
            </a:r>
            <a:r>
              <a:rPr lang="lv-LV" sz="2800" b="1"/>
              <a:t>būdams</a:t>
            </a:r>
            <a:r>
              <a:rPr lang="lv-LV" sz="2800"/>
              <a:t> viņš </a:t>
            </a:r>
            <a:r>
              <a:rPr lang="lv-LV" sz="2800" b="1"/>
              <a:t>pats</a:t>
            </a:r>
            <a:r>
              <a:rPr lang="lv-LV" sz="2800"/>
              <a:t> varēja visu </a:t>
            </a:r>
            <a:r>
              <a:rPr lang="lv-LV" sz="2800" b="1"/>
              <a:t>noteikt</a:t>
            </a:r>
            <a:r>
              <a:rPr lang="lv-LV" sz="2800"/>
              <a:t>, bet tagad </a:t>
            </a:r>
            <a:r>
              <a:rPr lang="lv-LV" sz="2800" b="1"/>
              <a:t>Pēteris jāiet tur</a:t>
            </a:r>
            <a:r>
              <a:rPr lang="lv-LV" sz="2800"/>
              <a:t>, kur </a:t>
            </a:r>
            <a:r>
              <a:rPr lang="lv-LV" sz="2800" b="1"/>
              <a:t>Jēzus grib</a:t>
            </a:r>
            <a:r>
              <a:rPr lang="lv-LV" sz="2800"/>
              <a:t>, un rāda arī </a:t>
            </a:r>
            <a:r>
              <a:rPr lang="lv-LV" sz="2800" b="1"/>
              <a:t>ko tas </a:t>
            </a:r>
            <a:r>
              <a:rPr lang="lv-LV" sz="2800"/>
              <a:t>viņam “</a:t>
            </a:r>
            <a:r>
              <a:rPr lang="lv-LV" sz="2800" b="1" i="1"/>
              <a:t>maksās</a:t>
            </a:r>
            <a:r>
              <a:rPr lang="lv-LV" sz="2800"/>
              <a:t>”: </a:t>
            </a:r>
            <a:r>
              <a:rPr lang="lv-LV" sz="2800" b="1"/>
              <a:t>Pēteri piesitīs krustā</a:t>
            </a:r>
            <a:r>
              <a:rPr lang="lv-LV" sz="2800"/>
              <a:t> kā Jēzu, bet viņš </a:t>
            </a:r>
            <a:r>
              <a:rPr lang="lv-LV" sz="2800" b="1"/>
              <a:t>pats sacīs</a:t>
            </a:r>
            <a:r>
              <a:rPr lang="lv-LV" sz="2800"/>
              <a:t>, ka </a:t>
            </a:r>
            <a:r>
              <a:rPr lang="lv-LV" sz="2800" b="1"/>
              <a:t>nav cienīgs </a:t>
            </a:r>
            <a:r>
              <a:rPr lang="lv-LV" sz="2800"/>
              <a:t>tādas pašas nāves, tāpēc viņu </a:t>
            </a:r>
            <a:r>
              <a:rPr lang="lv-LV" sz="2800" b="1"/>
              <a:t>piesitīs krustā kājām gaisā</a:t>
            </a:r>
            <a:r>
              <a:rPr lang="lv-LV" sz="2800"/>
              <a:t>.</a:t>
            </a:r>
          </a:p>
        </p:txBody>
      </p:sp>
      <p:sp>
        <p:nvSpPr>
          <p:cNvPr id="11269" name="Slide Number Placeholder 3"/>
          <p:cNvSpPr>
            <a:spLocks noGrp="1"/>
          </p:cNvSpPr>
          <p:nvPr>
            <p:ph type="sldNum" sz="quarter" idx="12"/>
          </p:nvPr>
        </p:nvSpPr>
        <p:spPr>
          <a:noFill/>
        </p:spPr>
        <p:txBody>
          <a:bodyPr/>
          <a:lstStyle/>
          <a:p>
            <a:fld id="{F3B9A31D-0081-49D0-AABF-644841C9AFE7}"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75"/>
            <a:ext cx="9144000" cy="3170238"/>
          </a:xfrm>
          <a:prstGeom prst="rect">
            <a:avLst/>
          </a:prstGeom>
          <a:noFill/>
          <a:ln w="9525">
            <a:noFill/>
            <a:miter lim="800000"/>
            <a:headEnd/>
            <a:tailEnd/>
          </a:ln>
        </p:spPr>
        <p:txBody>
          <a:bodyPr>
            <a:spAutoFit/>
          </a:bodyPr>
          <a:lstStyle/>
          <a:p>
            <a:pPr>
              <a:lnSpc>
                <a:spcPts val="3000"/>
              </a:lnSpc>
              <a:buFontTx/>
              <a:buChar char="•"/>
            </a:pPr>
            <a:r>
              <a:rPr lang="lv-LV" sz="2800" b="1"/>
              <a:t>Jēzum</a:t>
            </a:r>
            <a:r>
              <a:rPr lang="lv-LV" sz="2800"/>
              <a:t> ir </a:t>
            </a:r>
            <a:r>
              <a:rPr lang="lv-LV" sz="2800" b="1"/>
              <a:t>svarīgi</a:t>
            </a:r>
            <a:r>
              <a:rPr lang="lv-LV" sz="2800"/>
              <a:t>, kas </a:t>
            </a:r>
            <a:r>
              <a:rPr lang="lv-LV" sz="2800" b="1"/>
              <a:t>tālāk</a:t>
            </a:r>
            <a:r>
              <a:rPr lang="lv-LV" sz="2800"/>
              <a:t> </a:t>
            </a:r>
            <a:r>
              <a:rPr lang="lv-LV" sz="2800" b="1"/>
              <a:t>notiks</a:t>
            </a:r>
            <a:r>
              <a:rPr lang="lv-LV" sz="2800"/>
              <a:t> ar </a:t>
            </a:r>
            <a:r>
              <a:rPr lang="lv-LV" sz="2800" b="1"/>
              <a:t>mācekļiem</a:t>
            </a:r>
            <a:r>
              <a:rPr lang="lv-LV" sz="2800"/>
              <a:t>, lai viņi arī pēc Viņa </a:t>
            </a:r>
            <a:r>
              <a:rPr lang="lv-LV" sz="2800" b="1"/>
              <a:t>atgriešanās</a:t>
            </a:r>
            <a:r>
              <a:rPr lang="lv-LV" sz="2800"/>
              <a:t> pie </a:t>
            </a:r>
            <a:r>
              <a:rPr lang="lv-LV" sz="2800" b="1"/>
              <a:t>Tēva</a:t>
            </a:r>
            <a:r>
              <a:rPr lang="lv-LV" sz="2800"/>
              <a:t>, </a:t>
            </a:r>
            <a:r>
              <a:rPr lang="lv-LV" sz="2800" b="1"/>
              <a:t>turpinātu</a:t>
            </a:r>
            <a:r>
              <a:rPr lang="lv-LV" sz="2800"/>
              <a:t> </a:t>
            </a:r>
            <a:r>
              <a:rPr lang="lv-LV" sz="2800" b="1"/>
              <a:t>dzīvot</a:t>
            </a:r>
            <a:r>
              <a:rPr lang="lv-LV" sz="2800"/>
              <a:t> pilnvērtīgu </a:t>
            </a:r>
            <a:r>
              <a:rPr lang="lv-LV" sz="2800" b="1"/>
              <a:t>mācekļa dzīvi</a:t>
            </a:r>
            <a:r>
              <a:rPr lang="lv-LV" sz="2800"/>
              <a:t>.</a:t>
            </a:r>
          </a:p>
          <a:p>
            <a:pPr>
              <a:lnSpc>
                <a:spcPts val="3000"/>
              </a:lnSpc>
              <a:buFontTx/>
              <a:buChar char="•"/>
            </a:pPr>
            <a:r>
              <a:rPr lang="lv-LV" sz="2800"/>
              <a:t>Tāpēc Jēzus </a:t>
            </a:r>
            <a:r>
              <a:rPr lang="lv-LV" sz="2800" b="1"/>
              <a:t>nāk</a:t>
            </a:r>
            <a:r>
              <a:rPr lang="lv-LV" sz="2800"/>
              <a:t> rāda, ka </a:t>
            </a:r>
            <a:r>
              <a:rPr lang="lv-LV" sz="2800" b="1"/>
              <a:t>nekas nav beidzies</a:t>
            </a:r>
            <a:r>
              <a:rPr lang="lv-LV" sz="2800"/>
              <a:t>, Viņš </a:t>
            </a:r>
            <a:r>
              <a:rPr lang="lv-LV" sz="2800" b="1"/>
              <a:t>atkārto</a:t>
            </a:r>
            <a:r>
              <a:rPr lang="lv-LV" sz="2800"/>
              <a:t> viņu </a:t>
            </a:r>
            <a:r>
              <a:rPr lang="lv-LV" sz="2800" b="1"/>
              <a:t>aicinājumu</a:t>
            </a:r>
            <a:r>
              <a:rPr lang="lv-LV" sz="2800"/>
              <a:t> un rāda </a:t>
            </a:r>
            <a:r>
              <a:rPr lang="lv-LV" sz="2800" b="1"/>
              <a:t>turpmāko virzienu</a:t>
            </a:r>
            <a:r>
              <a:rPr lang="lv-LV" sz="2800"/>
              <a:t>.</a:t>
            </a:r>
          </a:p>
          <a:p>
            <a:pPr>
              <a:lnSpc>
                <a:spcPts val="3000"/>
              </a:lnSpc>
              <a:buFontTx/>
              <a:buChar char="•"/>
            </a:pPr>
            <a:r>
              <a:rPr lang="lv-LV" sz="2800" b="1"/>
              <a:t>Jēzum katrs</a:t>
            </a:r>
            <a:r>
              <a:rPr lang="lv-LV" sz="2800"/>
              <a:t> draudzē ir </a:t>
            </a:r>
            <a:r>
              <a:rPr lang="lv-LV" sz="2800" b="1"/>
              <a:t>svarīgs</a:t>
            </a:r>
            <a:r>
              <a:rPr lang="lv-LV" sz="2800"/>
              <a:t>, katru </a:t>
            </a:r>
            <a:r>
              <a:rPr lang="lv-LV" sz="2800" b="1"/>
              <a:t>Viņš paceļ </a:t>
            </a:r>
            <a:r>
              <a:rPr lang="lv-LV" sz="2800"/>
              <a:t>un </a:t>
            </a:r>
            <a:r>
              <a:rPr lang="lv-LV" sz="2800" b="1"/>
              <a:t>stiprina</a:t>
            </a:r>
            <a:r>
              <a:rPr lang="lv-LV" sz="2800"/>
              <a:t> kā </a:t>
            </a:r>
            <a:r>
              <a:rPr lang="lv-LV" sz="2800" b="1"/>
              <a:t>Pēteri</a:t>
            </a:r>
            <a:r>
              <a:rPr lang="lv-LV" sz="2800"/>
              <a:t>, ja tam </a:t>
            </a:r>
            <a:r>
              <a:rPr lang="lv-LV" sz="2800" b="1"/>
              <a:t>ļaujas</a:t>
            </a:r>
            <a:r>
              <a:rPr lang="lv-LV" sz="2800"/>
              <a:t> un </a:t>
            </a:r>
            <a:r>
              <a:rPr lang="lv-LV" sz="2800" b="1"/>
              <a:t>grib vest </a:t>
            </a:r>
            <a:r>
              <a:rPr lang="lv-LV" sz="2800"/>
              <a:t>uz </a:t>
            </a:r>
            <a:r>
              <a:rPr lang="lv-LV" sz="2800" b="1"/>
              <a:t>jēgpilnu</a:t>
            </a:r>
            <a:r>
              <a:rPr lang="lv-LV" sz="2800"/>
              <a:t> un </a:t>
            </a:r>
            <a:r>
              <a:rPr lang="lv-LV" sz="2800" b="1"/>
              <a:t>piepildītu dzīvi</a:t>
            </a:r>
            <a:r>
              <a:rPr lang="lv-LV" sz="2800"/>
              <a:t>. Āmen</a:t>
            </a:r>
          </a:p>
        </p:txBody>
      </p:sp>
      <p:sp>
        <p:nvSpPr>
          <p:cNvPr id="12292" name="Slide Number Placeholder 3"/>
          <p:cNvSpPr>
            <a:spLocks noGrp="1"/>
          </p:cNvSpPr>
          <p:nvPr>
            <p:ph type="sldNum" sz="quarter" idx="12"/>
          </p:nvPr>
        </p:nvSpPr>
        <p:spPr>
          <a:noFill/>
        </p:spPr>
        <p:txBody>
          <a:bodyPr/>
          <a:lstStyle/>
          <a:p>
            <a:fld id="{28525BC1-BF26-465B-ADEA-3A17B579CF79}" type="slidenum">
              <a:rPr lang="lv-LV" smtClean="0"/>
              <a:pPr/>
              <a:t>11</a:t>
            </a:fld>
            <a:endParaRPr lang="lv-LV" smtClean="0"/>
          </a:p>
        </p:txBody>
      </p:sp>
      <p:pic>
        <p:nvPicPr>
          <p:cNvPr id="13318" name="Picture 6" descr="http://4.bp.blogspot.com/_coiqgshAu1Q/S8jSotGz58I/AAAAAAAAIfQ/8rxyDmWbcuE/s1600/PWmorningshorea.jpg"/>
          <p:cNvPicPr>
            <a:picLocks noChangeAspect="1" noChangeArrowheads="1"/>
          </p:cNvPicPr>
          <p:nvPr/>
        </p:nvPicPr>
        <p:blipFill>
          <a:blip r:embed="rId2" cstate="print"/>
          <a:srcRect/>
          <a:stretch>
            <a:fillRect/>
          </a:stretch>
        </p:blipFill>
        <p:spPr bwMode="auto">
          <a:xfrm>
            <a:off x="1142976" y="3714752"/>
            <a:ext cx="6715172" cy="3143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3318"/>
                                        </p:tgtEl>
                                        <p:attrNameLst>
                                          <p:attrName>style.visibility</p:attrName>
                                        </p:attrNameLst>
                                      </p:cBhvr>
                                      <p:to>
                                        <p:strVal val="visible"/>
                                      </p:to>
                                    </p:set>
                                    <p:animEffect transition="in" filter="fade">
                                      <p:cBhvr>
                                        <p:cTn id="11" dur="2000"/>
                                        <p:tgtEl>
                                          <p:spTgt spid="1331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E99A9018-2223-454F-8910-974D1EB2D2C0}"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19050"/>
            <a:ext cx="8175625" cy="1071563"/>
          </a:xfrm>
        </p:spPr>
        <p:txBody>
          <a:bodyPr/>
          <a:lstStyle/>
          <a:p>
            <a:pPr eaLnBrk="1" hangingPunct="1"/>
            <a:r>
              <a:rPr lang="lv-LV" b="1" smtClean="0"/>
              <a:t>Jņ.21:1-19 Jēzus tur azaidu</a:t>
            </a:r>
            <a:r>
              <a:rPr lang="lv-LV" smtClean="0"/>
              <a:t> </a:t>
            </a:r>
          </a:p>
        </p:txBody>
      </p:sp>
      <p:pic>
        <p:nvPicPr>
          <p:cNvPr id="3075"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3.mai.2020.</a:t>
            </a:r>
            <a:endParaRPr lang="lv-LV" sz="2000" dirty="0"/>
          </a:p>
        </p:txBody>
      </p:sp>
      <p:sp>
        <p:nvSpPr>
          <p:cNvPr id="3077" name="Slide Number Placeholder 5"/>
          <p:cNvSpPr>
            <a:spLocks noGrp="1"/>
          </p:cNvSpPr>
          <p:nvPr>
            <p:ph type="sldNum" sz="quarter" idx="12"/>
          </p:nvPr>
        </p:nvSpPr>
        <p:spPr>
          <a:noFill/>
        </p:spPr>
        <p:txBody>
          <a:bodyPr/>
          <a:lstStyle/>
          <a:p>
            <a:fld id="{6C9B96E0-5EE6-4A11-A355-7EDF978B7A31}" type="slidenum">
              <a:rPr lang="lv-LV" smtClean="0"/>
              <a:pPr/>
              <a:t>2</a:t>
            </a:fld>
            <a:endParaRPr lang="lv-LV" smtClean="0"/>
          </a:p>
        </p:txBody>
      </p:sp>
      <p:sp>
        <p:nvSpPr>
          <p:cNvPr id="3078" name="Rectangle 6"/>
          <p:cNvSpPr>
            <a:spLocks noChangeArrowheads="1"/>
          </p:cNvSpPr>
          <p:nvPr/>
        </p:nvSpPr>
        <p:spPr bwMode="auto">
          <a:xfrm>
            <a:off x="0" y="785813"/>
            <a:ext cx="9144000" cy="6186487"/>
          </a:xfrm>
          <a:prstGeom prst="rect">
            <a:avLst/>
          </a:prstGeom>
          <a:noFill/>
          <a:ln w="9525">
            <a:noFill/>
            <a:miter lim="800000"/>
            <a:headEnd/>
            <a:tailEnd/>
          </a:ln>
        </p:spPr>
        <p:txBody>
          <a:bodyPr>
            <a:spAutoFit/>
          </a:bodyPr>
          <a:lstStyle/>
          <a:p>
            <a:r>
              <a:rPr lang="lv-LV" sz="2200"/>
              <a:t>1 Pēc tam Jēzus vēlreiz parādījās mācekļiem pie Tiberijas jūras. Tas notika tā: 2 tur bija kopā Sīmanis Pēteris, Toms, saukts dvīnis, Nātānaēls no Kānas Galilejā, Cebedeja dēli un vēl divi citi Viņa mācekļi. 3 Sīmanis Pēteris viņiem saka: "Es iešu zvejot." Tie saka Viņam: "Mēs iesim Tev līdzi!" Tad tie aizgāja un iekāpa laivā, bet tanī naktī nekā nedabūja. 4 Rītam austot, Jēzus stāvēja krastā, bet mācekļi nezināja, ka tas ir Jēzus. 5 Tad Jēzus viņiem saka: "Bērni, vai jums ir kas ko ēst?" Tie Viņam atbildēja: "Nav!“ 6 Viņš tiem sacīja: "Izmetiet tīklu laivas labajā pusē, tad jūs dabūsit!" Tad tie izmeta tīklu un vairs nevarēja viņu izvilkt aiz zivju daudzuma. 7 Tad māceklis, ko Jēzus mīlēja, saka Pēterim: "Tas ir Kungs!" Sīmanis Pēteris, dzirdēdams, ka Tas ir Kungs, apjoza virsdrēbes, jo viņš bija izģērbies, un metās jūrā. 8 Bet pārējie mācekļi nāca ar laivu, vilkdami tīklu ar zivīm, jo tie nebija tālu no krasta, bet tikai apmēram divi simti olekšu. 9 Izkāpuši malā, viņi tur redz ugunskuru no oglēm un uz tā zivis noliktas un maizi. 10 Jēzus viņiem saka: "Atnesiet no zivīm, ko jūs esat dabūjuši.” 11 Tad Sīmanis Pēteris izkāpa malā un izvilka uz krasta tīklu, pilnu lielām zivīm, kopā simts piecdesmit trīs. Un, lai gan to bija tik daudz, tīkls nesaplīsa.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A46E81C7-DE5A-4E83-A371-76271EB93159}" type="slidenum">
              <a:rPr lang="lv-LV" smtClean="0"/>
              <a:pPr/>
              <a:t>3</a:t>
            </a:fld>
            <a:endParaRPr lang="lv-LV" smtClean="0"/>
          </a:p>
        </p:txBody>
      </p:sp>
      <p:sp>
        <p:nvSpPr>
          <p:cNvPr id="4099" name="Rectangle 6"/>
          <p:cNvSpPr>
            <a:spLocks noChangeArrowheads="1"/>
          </p:cNvSpPr>
          <p:nvPr/>
        </p:nvSpPr>
        <p:spPr bwMode="auto">
          <a:xfrm>
            <a:off x="0" y="0"/>
            <a:ext cx="9144000" cy="6462713"/>
          </a:xfrm>
          <a:prstGeom prst="rect">
            <a:avLst/>
          </a:prstGeom>
          <a:noFill/>
          <a:ln w="9525">
            <a:noFill/>
            <a:miter lim="800000"/>
            <a:headEnd/>
            <a:tailEnd/>
          </a:ln>
        </p:spPr>
        <p:txBody>
          <a:bodyPr>
            <a:spAutoFit/>
          </a:bodyPr>
          <a:lstStyle/>
          <a:p>
            <a:r>
              <a:rPr lang="lv-LV" sz="2300"/>
              <a:t>12 Jēzus viņiem saka: "Nāciet un turiet azaidu!" Bet neviens no mācekļiem neuzdrīkstējās Viņam jautāt: kas Tu esi? Jo tie gan zināja, ka Tas ir pats Kungs. 13 Tad Jēzus nāk, ņem maizi un dod to viņiem, tāpat arī zivis. 14 Šī bija trešā reize, kad Jēzus parādījās Saviem mācekļiem pēc Savas augšāmcelšanās no mirušajiem. 15 Kad viņi azaidu bija turējuši, Jēzus saka Sīmanim Pēterim: "Sīmani, Jāņa dēls, vai tu Mani mīli vairāk nekā šie?" Tas Viņam saka: "Tiešām, Kungs, Tu zini, ka es Tevi mīlu!" Viņš saka tam: "Gani Manus jērus!“ 16 Vēl otru reizi Viņš tam saka: "Sīmani, Jāņa dēls, vai tu Mani mīli?" Tas Viņam saka: "Tiešām, Kungs, Tu zini, ka es Tevi mīlu!" Viņš saka tam: "Gani Manas avis!“ 17 Trešo reizi Viņš tam saka: "Sīmani, Jāņa dēls, vai tu Mani mīli?" Pēteris noskuma, ka Viņš trešo reizi viņam sacīja: vai tu Mani mīli? - un sacīja Viņam: "Kungs, Tu zini visas lietas, Tu zini, ka es Tevi mīlu." Jēzus saka: "Gani Manas avis! 18 Patiesi, patiesi Es tev saku: jauns būdams, tu pats jozies un gāji, kur gribēji. Kad tu būsi vecs, tu izstiepsi savas rokas un cits tevi jozīs un vedīs tevi, kur tu negribi.“ 19 Bet to Viņš sacīja, norādīdams, kādā nāvē tas Dievu godinās. Un, to teicis, Viņš tam saka: "Seko Man!“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57188" y="-9525"/>
            <a:ext cx="9467851" cy="1081088"/>
          </a:xfrm>
        </p:spPr>
        <p:txBody>
          <a:bodyPr/>
          <a:lstStyle/>
          <a:p>
            <a:pPr algn="just">
              <a:lnSpc>
                <a:spcPts val="2600"/>
              </a:lnSpc>
              <a:buFontTx/>
              <a:buNone/>
            </a:pPr>
            <a:r>
              <a:rPr lang="lv-LV" i="1" smtClean="0"/>
              <a:t>	</a:t>
            </a:r>
            <a:r>
              <a:rPr lang="lv-LV" sz="2800" i="1" smtClean="0"/>
              <a:t>1 Pēc tam Jēzus vēlreiz parādījās mācekļiem pie Tiberijas jūras. Tas notika tā: 2 tur bija kopā Sīmanis Pēteris, Toms, saukts dvīnis, Nātānaēls no Kānas Galilejā, Cebedeja dēli un vēl divi citi Viņa mācekļi. 3 Sīmanis Pēteris viņiem saka: "Es iešu zvejot." Tie saka Viņam: "Mēs iesim Tev līdzi!" Tad tie aizgāja un iekāpa laivā, bet tanī naktī nekā nedabūja. </a:t>
            </a:r>
            <a:endParaRPr lang="en-US" sz="2600" i="1" smtClean="0"/>
          </a:p>
        </p:txBody>
      </p:sp>
      <p:sp>
        <p:nvSpPr>
          <p:cNvPr id="7" name="Rectangle 6"/>
          <p:cNvSpPr>
            <a:spLocks noChangeArrowheads="1"/>
          </p:cNvSpPr>
          <p:nvPr/>
        </p:nvSpPr>
        <p:spPr bwMode="auto">
          <a:xfrm>
            <a:off x="0" y="2314575"/>
            <a:ext cx="6300788" cy="4400550"/>
          </a:xfrm>
          <a:prstGeom prst="rect">
            <a:avLst/>
          </a:prstGeom>
          <a:noFill/>
          <a:ln w="9525">
            <a:noFill/>
            <a:miter lim="800000"/>
            <a:headEnd/>
            <a:tailEnd/>
          </a:ln>
        </p:spPr>
        <p:txBody>
          <a:bodyPr>
            <a:spAutoFit/>
          </a:bodyPr>
          <a:lstStyle/>
          <a:p>
            <a:pPr>
              <a:buFontTx/>
              <a:buChar char="•"/>
            </a:pPr>
            <a:r>
              <a:rPr lang="lv-LV" sz="2800"/>
              <a:t>Jānis jau noslēdz evaņģēliju 20.nod., bet tad </a:t>
            </a:r>
            <a:r>
              <a:rPr lang="lv-LV" sz="2800" b="1"/>
              <a:t>atceras</a:t>
            </a:r>
            <a:r>
              <a:rPr lang="lv-LV" sz="2800"/>
              <a:t> vēl šo </a:t>
            </a:r>
            <a:r>
              <a:rPr lang="lv-LV" sz="2800" b="1"/>
              <a:t>notikumu</a:t>
            </a:r>
            <a:r>
              <a:rPr lang="lv-LV" sz="2800"/>
              <a:t>. </a:t>
            </a:r>
          </a:p>
          <a:p>
            <a:pPr>
              <a:buFontTx/>
              <a:buChar char="•"/>
            </a:pPr>
            <a:r>
              <a:rPr lang="lv-LV" sz="2800" b="1"/>
              <a:t>Mācekļi</a:t>
            </a:r>
            <a:r>
              <a:rPr lang="lv-LV" sz="2800"/>
              <a:t> ir </a:t>
            </a:r>
            <a:r>
              <a:rPr lang="lv-LV" sz="2800" b="1"/>
              <a:t>stiprināti</a:t>
            </a:r>
            <a:r>
              <a:rPr lang="lv-LV" sz="2800"/>
              <a:t> </a:t>
            </a:r>
            <a:r>
              <a:rPr lang="lv-LV" sz="2800" b="1"/>
              <a:t>ticībā</a:t>
            </a:r>
            <a:r>
              <a:rPr lang="lv-LV" sz="2800"/>
              <a:t> ar Jēzus </a:t>
            </a:r>
            <a:r>
              <a:rPr lang="lv-LV" sz="2800" b="1"/>
              <a:t>augšāmcelšanos</a:t>
            </a:r>
            <a:r>
              <a:rPr lang="lv-LV" sz="2800"/>
              <a:t>, bet tagad </a:t>
            </a:r>
            <a:r>
              <a:rPr lang="lv-LV" sz="2800" b="1"/>
              <a:t>apjukuši,</a:t>
            </a:r>
            <a:r>
              <a:rPr lang="lv-LV" sz="2800"/>
              <a:t> jo vairs </a:t>
            </a:r>
            <a:r>
              <a:rPr lang="lv-LV" sz="2800" b="1"/>
              <a:t>nezina</a:t>
            </a:r>
            <a:r>
              <a:rPr lang="lv-LV" sz="2800"/>
              <a:t>, ko </a:t>
            </a:r>
            <a:r>
              <a:rPr lang="lv-LV" sz="2800" b="1"/>
              <a:t>tālāk</a:t>
            </a:r>
            <a:r>
              <a:rPr lang="lv-LV" sz="2800"/>
              <a:t> </a:t>
            </a:r>
            <a:r>
              <a:rPr lang="lv-LV" sz="2800" b="1"/>
              <a:t>darīt.</a:t>
            </a:r>
            <a:r>
              <a:rPr lang="lv-LV" sz="2800"/>
              <a:t> Vēl </a:t>
            </a:r>
            <a:r>
              <a:rPr lang="lv-LV" sz="2800" b="1"/>
              <a:t>nav notikusi </a:t>
            </a:r>
            <a:r>
              <a:rPr lang="lv-LV" sz="2800"/>
              <a:t>Jēzus </a:t>
            </a:r>
            <a:r>
              <a:rPr lang="lv-LV" sz="2800" b="1"/>
              <a:t>debesbraukšana</a:t>
            </a:r>
            <a:r>
              <a:rPr lang="lv-LV" sz="2800"/>
              <a:t>, kur </a:t>
            </a:r>
            <a:r>
              <a:rPr lang="lv-LV" sz="2800" b="1"/>
              <a:t>Jēzus</a:t>
            </a:r>
            <a:r>
              <a:rPr lang="lv-LV" sz="2800"/>
              <a:t> dod uzd. visiem </a:t>
            </a:r>
            <a:r>
              <a:rPr lang="lv-LV" sz="2800" b="1"/>
              <a:t>mācekļiem</a:t>
            </a:r>
            <a:r>
              <a:rPr lang="lv-LV" sz="2800"/>
              <a:t>.</a:t>
            </a:r>
          </a:p>
          <a:p>
            <a:pPr>
              <a:buFontTx/>
              <a:buChar char="•"/>
            </a:pPr>
            <a:r>
              <a:rPr lang="lv-LV" sz="2800" b="1"/>
              <a:t>Pēteris</a:t>
            </a:r>
            <a:r>
              <a:rPr lang="lv-LV" sz="2800"/>
              <a:t> izdomā, ka </a:t>
            </a:r>
            <a:r>
              <a:rPr lang="lv-LV" sz="2800" b="1"/>
              <a:t>ķersies</a:t>
            </a:r>
            <a:r>
              <a:rPr lang="lv-LV" sz="2800"/>
              <a:t> </a:t>
            </a:r>
            <a:r>
              <a:rPr lang="lv-LV" sz="2800" b="1"/>
              <a:t>atpakaļ</a:t>
            </a:r>
            <a:r>
              <a:rPr lang="lv-LV" sz="2800"/>
              <a:t> pie savas </a:t>
            </a:r>
            <a:r>
              <a:rPr lang="lv-LV" sz="2800" b="1"/>
              <a:t>vecās nodarbes – zivīm!</a:t>
            </a:r>
          </a:p>
        </p:txBody>
      </p:sp>
      <p:sp>
        <p:nvSpPr>
          <p:cNvPr id="5124" name="Slide Number Placeholder 3"/>
          <p:cNvSpPr>
            <a:spLocks noGrp="1"/>
          </p:cNvSpPr>
          <p:nvPr>
            <p:ph type="sldNum" sz="quarter" idx="12"/>
          </p:nvPr>
        </p:nvSpPr>
        <p:spPr>
          <a:noFill/>
        </p:spPr>
        <p:txBody>
          <a:bodyPr/>
          <a:lstStyle/>
          <a:p>
            <a:fld id="{4440A7F0-EC8C-44E1-99A8-2C0871C5D172}" type="slidenum">
              <a:rPr lang="lv-LV" smtClean="0"/>
              <a:pPr/>
              <a:t>4</a:t>
            </a:fld>
            <a:endParaRPr lang="lv-LV" smtClean="0"/>
          </a:p>
        </p:txBody>
      </p:sp>
      <p:pic>
        <p:nvPicPr>
          <p:cNvPr id="5126" name="Picture 6" descr="http://upload.wikimedia.org/wikipedia/commons/thumb/2/2d/Pope-peter_pprubens.jpg/220px-Pope-peter_pprubens.jpg"/>
          <p:cNvPicPr>
            <a:picLocks noChangeAspect="1" noChangeArrowheads="1"/>
          </p:cNvPicPr>
          <p:nvPr/>
        </p:nvPicPr>
        <p:blipFill>
          <a:blip r:embed="rId2" cstate="print"/>
          <a:srcRect/>
          <a:stretch>
            <a:fillRect/>
          </a:stretch>
        </p:blipFill>
        <p:spPr bwMode="auto">
          <a:xfrm>
            <a:off x="6163312" y="2643182"/>
            <a:ext cx="2980688" cy="392909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9525"/>
            <a:ext cx="9501188" cy="2205038"/>
          </a:xfrm>
        </p:spPr>
        <p:txBody>
          <a:bodyPr/>
          <a:lstStyle/>
          <a:p>
            <a:pPr algn="just">
              <a:lnSpc>
                <a:spcPts val="2400"/>
              </a:lnSpc>
              <a:spcBef>
                <a:spcPct val="0"/>
              </a:spcBef>
              <a:buFontTx/>
              <a:buNone/>
            </a:pPr>
            <a:r>
              <a:rPr lang="lv-LV" sz="2800" i="1" smtClean="0"/>
              <a:t>    4 Rītam austot, Jēzus stāvēja krastā, bet mācekļi nezināja, ka tas ir Jēzus. 5 Tad Jēzus viņiem saka: "Bērni, vai jums ir kas ko ēst?" Tie Viņam atbildēja: "Nav!“ 6 Viņš tiem sacīja: "Izmetiet tīklu laivas labajā pusē, tad jūs dabūsit!" Tad tie izmeta tīklu un vairs nevarēja viņu izvilkt aiz zivju daudzuma.</a:t>
            </a:r>
            <a:endParaRPr lang="en-US" sz="2200" i="1" smtClean="0"/>
          </a:p>
        </p:txBody>
      </p:sp>
      <p:sp>
        <p:nvSpPr>
          <p:cNvPr id="7" name="Rectangle 6"/>
          <p:cNvSpPr>
            <a:spLocks noChangeArrowheads="1"/>
          </p:cNvSpPr>
          <p:nvPr/>
        </p:nvSpPr>
        <p:spPr bwMode="auto">
          <a:xfrm>
            <a:off x="0" y="1857375"/>
            <a:ext cx="6286500" cy="4832350"/>
          </a:xfrm>
          <a:prstGeom prst="rect">
            <a:avLst/>
          </a:prstGeom>
          <a:noFill/>
          <a:ln w="9525">
            <a:noFill/>
            <a:miter lim="800000"/>
            <a:headEnd/>
            <a:tailEnd/>
          </a:ln>
        </p:spPr>
        <p:txBody>
          <a:bodyPr>
            <a:spAutoFit/>
          </a:bodyPr>
          <a:lstStyle/>
          <a:p>
            <a:pPr>
              <a:buFontTx/>
              <a:buChar char="•"/>
            </a:pPr>
            <a:r>
              <a:rPr lang="lv-LV" sz="2800" b="1"/>
              <a:t>Jēzus</a:t>
            </a:r>
            <a:r>
              <a:rPr lang="lv-LV" sz="2800"/>
              <a:t> stāv </a:t>
            </a:r>
            <a:r>
              <a:rPr lang="lv-LV" sz="2800" b="1"/>
              <a:t>krastā</a:t>
            </a:r>
            <a:r>
              <a:rPr lang="lv-LV" sz="2800"/>
              <a:t>, bet </a:t>
            </a:r>
            <a:r>
              <a:rPr lang="lv-LV" sz="2800" b="1"/>
              <a:t>mācekļi</a:t>
            </a:r>
            <a:r>
              <a:rPr lang="lv-LV" sz="2800"/>
              <a:t> viņu atkal </a:t>
            </a:r>
            <a:r>
              <a:rPr lang="lv-LV" sz="2800" b="1"/>
              <a:t>neatpazīst</a:t>
            </a:r>
            <a:r>
              <a:rPr lang="lv-LV" sz="2800"/>
              <a:t>.</a:t>
            </a:r>
          </a:p>
          <a:p>
            <a:pPr>
              <a:buFontTx/>
              <a:buChar char="•"/>
            </a:pPr>
            <a:r>
              <a:rPr lang="lv-LV" sz="2800"/>
              <a:t>Jēzus jautā: </a:t>
            </a:r>
            <a:r>
              <a:rPr lang="lv-LV" sz="2800" i="1"/>
              <a:t>vai jūs ir ko ēst? </a:t>
            </a:r>
            <a:r>
              <a:rPr lang="lv-LV" sz="2800"/>
              <a:t>– </a:t>
            </a:r>
            <a:r>
              <a:rPr lang="lv-LV" sz="2800" b="1"/>
              <a:t>Nav</a:t>
            </a:r>
          </a:p>
          <a:p>
            <a:pPr>
              <a:buFontTx/>
              <a:buChar char="•"/>
            </a:pPr>
            <a:r>
              <a:rPr lang="lv-LV" sz="2800"/>
              <a:t>Kad </a:t>
            </a:r>
            <a:r>
              <a:rPr lang="lv-LV" sz="2800" b="1"/>
              <a:t>mācekļi</a:t>
            </a:r>
            <a:r>
              <a:rPr lang="lv-LV" sz="2800"/>
              <a:t> grib paši uz </a:t>
            </a:r>
            <a:r>
              <a:rPr lang="lv-LV" sz="2800" b="1"/>
              <a:t>savu galvu </a:t>
            </a:r>
            <a:r>
              <a:rPr lang="lv-LV" sz="2800"/>
              <a:t>rīkoties, tad no tā </a:t>
            </a:r>
            <a:r>
              <a:rPr lang="lv-LV" sz="2800" b="1"/>
              <a:t>nekas neiznāk</a:t>
            </a:r>
            <a:r>
              <a:rPr lang="lv-LV" sz="2800"/>
              <a:t>!</a:t>
            </a:r>
          </a:p>
          <a:p>
            <a:pPr>
              <a:buFontTx/>
              <a:buChar char="•"/>
            </a:pPr>
            <a:r>
              <a:rPr lang="lv-LV" sz="2800"/>
              <a:t>Jēzus saka: </a:t>
            </a:r>
            <a:r>
              <a:rPr lang="lv-LV" sz="2800" i="1"/>
              <a:t>Izmetiet  tīklu labajā pusē</a:t>
            </a:r>
            <a:r>
              <a:rPr lang="lv-LV" sz="2800"/>
              <a:t>. Tikai </a:t>
            </a:r>
            <a:r>
              <a:rPr lang="lv-LV" sz="2800" b="1"/>
              <a:t>zvejojot</a:t>
            </a:r>
            <a:r>
              <a:rPr lang="lv-LV" sz="2800"/>
              <a:t> </a:t>
            </a:r>
            <a:r>
              <a:rPr lang="lv-LV" sz="2800" b="1"/>
              <a:t>ar Jēzu </a:t>
            </a:r>
            <a:r>
              <a:rPr lang="lv-LV" sz="2800"/>
              <a:t>var gūt </a:t>
            </a:r>
            <a:r>
              <a:rPr lang="lv-LV" sz="2800" b="1"/>
              <a:t>neizmērojamus augļus!</a:t>
            </a:r>
            <a:endParaRPr lang="lv-LV" sz="2800"/>
          </a:p>
          <a:p>
            <a:pPr>
              <a:buFontTx/>
              <a:buChar char="•"/>
            </a:pPr>
            <a:r>
              <a:rPr lang="lv-LV" sz="2800"/>
              <a:t>Tā </a:t>
            </a:r>
            <a:r>
              <a:rPr lang="lv-LV" sz="2800" b="1"/>
              <a:t>nav 1. reize</a:t>
            </a:r>
            <a:r>
              <a:rPr lang="lv-LV" sz="2800"/>
              <a:t>, ka </a:t>
            </a:r>
            <a:r>
              <a:rPr lang="lv-LV" sz="2800" b="1"/>
              <a:t>Jēzus</a:t>
            </a:r>
            <a:r>
              <a:rPr lang="lv-LV" sz="2800"/>
              <a:t> tā </a:t>
            </a:r>
            <a:r>
              <a:rPr lang="lv-LV" sz="2800" b="1"/>
              <a:t>piepilda</a:t>
            </a:r>
            <a:r>
              <a:rPr lang="lv-LV" sz="2800"/>
              <a:t> mācekļu</a:t>
            </a:r>
            <a:r>
              <a:rPr lang="lv-LV" sz="2800" b="1"/>
              <a:t> tīklus </a:t>
            </a:r>
            <a:r>
              <a:rPr lang="lv-LV" sz="2800"/>
              <a:t>ar </a:t>
            </a:r>
            <a:r>
              <a:rPr lang="lv-LV" sz="2800" b="1"/>
              <a:t>zivīm</a:t>
            </a:r>
            <a:r>
              <a:rPr lang="lv-LV" sz="2800"/>
              <a:t>. Vienreiz jau kas </a:t>
            </a:r>
            <a:r>
              <a:rPr lang="lv-LV" sz="2800" b="1"/>
              <a:t>līdzīgs</a:t>
            </a:r>
            <a:r>
              <a:rPr lang="lv-LV" sz="2800"/>
              <a:t> ir </a:t>
            </a:r>
            <a:r>
              <a:rPr lang="lv-LV" sz="2800" b="1"/>
              <a:t>pieredzēts</a:t>
            </a:r>
            <a:r>
              <a:rPr lang="lv-LV" sz="2800"/>
              <a:t> (Lk.5:6).</a:t>
            </a:r>
          </a:p>
        </p:txBody>
      </p:sp>
      <p:sp>
        <p:nvSpPr>
          <p:cNvPr id="6148" name="Slide Number Placeholder 3"/>
          <p:cNvSpPr>
            <a:spLocks noGrp="1"/>
          </p:cNvSpPr>
          <p:nvPr>
            <p:ph type="sldNum" sz="quarter" idx="12"/>
          </p:nvPr>
        </p:nvSpPr>
        <p:spPr>
          <a:noFill/>
        </p:spPr>
        <p:txBody>
          <a:bodyPr/>
          <a:lstStyle/>
          <a:p>
            <a:fld id="{33DECBB8-FDBE-4605-9334-3664E189D09B}" type="slidenum">
              <a:rPr lang="lv-LV" smtClean="0"/>
              <a:pPr/>
              <a:t>5</a:t>
            </a:fld>
            <a:endParaRPr lang="lv-LV" smtClean="0"/>
          </a:p>
        </p:txBody>
      </p:sp>
      <p:pic>
        <p:nvPicPr>
          <p:cNvPr id="6150" name="Picture 6" descr="http://parablesforkids.com/images/fishing_net.gif"/>
          <p:cNvPicPr>
            <a:picLocks noChangeAspect="1" noChangeArrowheads="1"/>
          </p:cNvPicPr>
          <p:nvPr/>
        </p:nvPicPr>
        <p:blipFill>
          <a:blip r:embed="rId2" cstate="print"/>
          <a:srcRect r="10483"/>
          <a:stretch>
            <a:fillRect/>
          </a:stretch>
        </p:blipFill>
        <p:spPr bwMode="auto">
          <a:xfrm>
            <a:off x="6072198" y="1844751"/>
            <a:ext cx="3143272" cy="50132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smtClean="0"/>
              <a:t>    7 Tad māceklis, ko Jēzus mīlēja, saka Pēterim: "Tas ir Kungs!" Sīmanis Pēteris, dzirdēdams, ka Tas ir Kungs, apjoza virsdrēbes, jo viņš bija izģērbies, un metās jūrā. 8 Bet pārējie mācekļi nāca ar laivu, vilkdami tīklu ar zivīm, jo tie nebija tālu no krasta, bet tikai apmēram divi simti olekšu. 9 Izkāpuši malā, viņi tur redz ugunskuru no oglēm un uz tā zivis noliktas un maizi.</a:t>
            </a:r>
            <a:endParaRPr lang="lv-LV" sz="2600" i="1" smtClean="0"/>
          </a:p>
        </p:txBody>
      </p:sp>
      <p:sp>
        <p:nvSpPr>
          <p:cNvPr id="7" name="Rectangle 6"/>
          <p:cNvSpPr>
            <a:spLocks noChangeArrowheads="1"/>
          </p:cNvSpPr>
          <p:nvPr/>
        </p:nvSpPr>
        <p:spPr bwMode="auto">
          <a:xfrm>
            <a:off x="0" y="2405063"/>
            <a:ext cx="6000750" cy="4401205"/>
          </a:xfrm>
          <a:prstGeom prst="rect">
            <a:avLst/>
          </a:prstGeom>
          <a:noFill/>
          <a:ln w="9525">
            <a:noFill/>
            <a:miter lim="800000"/>
            <a:headEnd/>
            <a:tailEnd/>
          </a:ln>
        </p:spPr>
        <p:txBody>
          <a:bodyPr>
            <a:spAutoFit/>
          </a:bodyPr>
          <a:lstStyle/>
          <a:p>
            <a:pPr>
              <a:buFontTx/>
              <a:buChar char="•"/>
            </a:pPr>
            <a:r>
              <a:rPr lang="lv-LV" sz="2800" b="1" dirty="0"/>
              <a:t>Jānis</a:t>
            </a:r>
            <a:r>
              <a:rPr lang="lv-LV" sz="2800" dirty="0"/>
              <a:t> notikumu ar </a:t>
            </a:r>
            <a:r>
              <a:rPr lang="lv-LV" sz="2800" b="1" dirty="0"/>
              <a:t>zivīm atceras </a:t>
            </a:r>
            <a:r>
              <a:rPr lang="lv-LV" sz="2800" dirty="0"/>
              <a:t>un </a:t>
            </a:r>
            <a:r>
              <a:rPr lang="lv-LV" sz="2800" b="1" dirty="0"/>
              <a:t>atpazīst</a:t>
            </a:r>
            <a:r>
              <a:rPr lang="lv-LV" sz="2800" dirty="0"/>
              <a:t> savu </a:t>
            </a:r>
            <a:r>
              <a:rPr lang="lv-LV" sz="2800" b="1" dirty="0"/>
              <a:t>Kungu</a:t>
            </a:r>
            <a:r>
              <a:rPr lang="lv-LV" sz="2800" dirty="0"/>
              <a:t>, Jēzu!</a:t>
            </a:r>
          </a:p>
          <a:p>
            <a:pPr>
              <a:buFontTx/>
              <a:buChar char="•"/>
            </a:pPr>
            <a:r>
              <a:rPr lang="lv-LV" sz="2800" b="1" dirty="0"/>
              <a:t>Pēteris</a:t>
            </a:r>
            <a:r>
              <a:rPr lang="lv-LV" sz="2800" dirty="0"/>
              <a:t> to dzirdēdams </a:t>
            </a:r>
            <a:r>
              <a:rPr lang="lv-LV" sz="2800" b="1" dirty="0"/>
              <a:t>metas jūrā</a:t>
            </a:r>
            <a:r>
              <a:rPr lang="lv-LV" sz="2800" dirty="0"/>
              <a:t>, viņš </a:t>
            </a:r>
            <a:r>
              <a:rPr lang="lv-LV" sz="2800" b="1" dirty="0"/>
              <a:t>met visu malā </a:t>
            </a:r>
            <a:r>
              <a:rPr lang="lv-LV" sz="2800" dirty="0"/>
              <a:t>un </a:t>
            </a:r>
            <a:r>
              <a:rPr lang="lv-LV" sz="2800" b="1" dirty="0"/>
              <a:t>dodas pie Jēzus</a:t>
            </a:r>
            <a:r>
              <a:rPr lang="lv-LV" sz="2800" dirty="0"/>
              <a:t>, viņš </a:t>
            </a:r>
            <a:r>
              <a:rPr lang="lv-LV" sz="2800" b="1" dirty="0"/>
              <a:t>ilgojas</a:t>
            </a:r>
            <a:r>
              <a:rPr lang="lv-LV" sz="2800" dirty="0"/>
              <a:t> būt Viņa </a:t>
            </a:r>
            <a:r>
              <a:rPr lang="lv-LV" sz="2800" b="1" dirty="0" smtClean="0"/>
              <a:t>tuvumā</a:t>
            </a:r>
            <a:endParaRPr lang="lv-LV" sz="2800" b="1" dirty="0"/>
          </a:p>
          <a:p>
            <a:pPr>
              <a:buFontTx/>
              <a:buChar char="•"/>
            </a:pPr>
            <a:r>
              <a:rPr lang="lv-LV" sz="2800" b="1" dirty="0"/>
              <a:t>Pārējie </a:t>
            </a:r>
            <a:r>
              <a:rPr lang="lv-LV" sz="2800" dirty="0"/>
              <a:t>mācekļi </a:t>
            </a:r>
            <a:r>
              <a:rPr lang="lv-LV" sz="2800" b="1" dirty="0"/>
              <a:t>nāk krastā </a:t>
            </a:r>
            <a:r>
              <a:rPr lang="lv-LV" sz="2800" dirty="0"/>
              <a:t>ar lielo </a:t>
            </a:r>
            <a:r>
              <a:rPr lang="lv-LV" sz="2800" b="1" dirty="0"/>
              <a:t>lomu</a:t>
            </a:r>
            <a:r>
              <a:rPr lang="lv-LV" sz="2800" dirty="0"/>
              <a:t> un ir </a:t>
            </a:r>
            <a:r>
              <a:rPr lang="lv-LV" sz="2800" b="1" dirty="0"/>
              <a:t>pārsteigti</a:t>
            </a:r>
            <a:r>
              <a:rPr lang="lv-LV" sz="2800" dirty="0"/>
              <a:t> par </a:t>
            </a:r>
            <a:r>
              <a:rPr lang="lv-LV" sz="2800" b="1" dirty="0"/>
              <a:t>Jēzus</a:t>
            </a:r>
            <a:r>
              <a:rPr lang="lv-LV" sz="2800" dirty="0"/>
              <a:t>  </a:t>
            </a:r>
            <a:r>
              <a:rPr lang="lv-LV" sz="2800" b="1" dirty="0"/>
              <a:t>viesmīlību </a:t>
            </a:r>
            <a:r>
              <a:rPr lang="lv-LV" sz="2800" dirty="0"/>
              <a:t>un</a:t>
            </a:r>
            <a:r>
              <a:rPr lang="lv-LV" sz="2800" b="1" dirty="0"/>
              <a:t> kalpošanu viņiem</a:t>
            </a:r>
            <a:r>
              <a:rPr lang="lv-LV" sz="2800" dirty="0"/>
              <a:t>, ka Viņš </a:t>
            </a:r>
            <a:r>
              <a:rPr lang="lv-LV" sz="2800" b="1" dirty="0"/>
              <a:t>uguni sakurinājis mielastam</a:t>
            </a:r>
            <a:r>
              <a:rPr lang="lv-LV" sz="2800" dirty="0"/>
              <a:t>.</a:t>
            </a:r>
            <a:endParaRPr lang="lv-LV" sz="2400" dirty="0"/>
          </a:p>
        </p:txBody>
      </p:sp>
      <p:sp>
        <p:nvSpPr>
          <p:cNvPr id="7172" name="Slide Number Placeholder 3"/>
          <p:cNvSpPr>
            <a:spLocks noGrp="1"/>
          </p:cNvSpPr>
          <p:nvPr>
            <p:ph type="sldNum" sz="quarter" idx="12"/>
          </p:nvPr>
        </p:nvSpPr>
        <p:spPr>
          <a:noFill/>
        </p:spPr>
        <p:txBody>
          <a:bodyPr/>
          <a:lstStyle/>
          <a:p>
            <a:fld id="{0274AC12-3D48-48E8-8051-621464D3BF50}" type="slidenum">
              <a:rPr lang="lv-LV" smtClean="0"/>
              <a:pPr/>
              <a:t>6</a:t>
            </a:fld>
            <a:endParaRPr lang="lv-LV" smtClean="0"/>
          </a:p>
        </p:txBody>
      </p:sp>
      <p:pic>
        <p:nvPicPr>
          <p:cNvPr id="7178" name="Picture 10" descr="http://3.bp.blogspot.com/_NR6lxJkhnY4/S8i1VMKs0VI/AAAAAAAAD6c/-OIoz922dRY/s1600/William_Hole_The_Appearance_At_The_Sea_Of_Tiberias_400%5B1%5D.jpg"/>
          <p:cNvPicPr>
            <a:picLocks noChangeAspect="1" noChangeArrowheads="1"/>
          </p:cNvPicPr>
          <p:nvPr/>
        </p:nvPicPr>
        <p:blipFill>
          <a:blip r:embed="rId2" cstate="print"/>
          <a:srcRect b="4838"/>
          <a:stretch>
            <a:fillRect/>
          </a:stretch>
        </p:blipFill>
        <p:spPr bwMode="auto">
          <a:xfrm flipH="1">
            <a:off x="5929322" y="2285968"/>
            <a:ext cx="3214678" cy="45720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8"/>
                                        </p:tgtEl>
                                        <p:attrNameLst>
                                          <p:attrName>style.visibility</p:attrName>
                                        </p:attrNameLst>
                                      </p:cBhvr>
                                      <p:to>
                                        <p:strVal val="visible"/>
                                      </p:to>
                                    </p:set>
                                    <p:animEffect transition="in" filter="fade">
                                      <p:cBhvr>
                                        <p:cTn id="11" dur="2000"/>
                                        <p:tgtEl>
                                          <p:spTgt spid="71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10 Jēzus viņiem saka: "Atnesiet no zivīm, ko jūs esat dabūjuši.” 11 Tad Sīmanis Pēteris izkāpa malā un izvilka uz krasta tīklu, pilnu lielām zivīm, kopā simts piecdesmit trīs. Un, lai gan to bija tik daudz, tīkls nesaplīsa.</a:t>
            </a:r>
            <a:endParaRPr lang="lv-LV" sz="1800" i="1" smtClean="0"/>
          </a:p>
        </p:txBody>
      </p:sp>
      <p:sp>
        <p:nvSpPr>
          <p:cNvPr id="7" name="Rectangle 6"/>
          <p:cNvSpPr>
            <a:spLocks noChangeArrowheads="1"/>
          </p:cNvSpPr>
          <p:nvPr/>
        </p:nvSpPr>
        <p:spPr bwMode="auto">
          <a:xfrm>
            <a:off x="0" y="1500188"/>
            <a:ext cx="4357688" cy="5262562"/>
          </a:xfrm>
          <a:prstGeom prst="rect">
            <a:avLst/>
          </a:prstGeom>
          <a:noFill/>
          <a:ln w="9525">
            <a:noFill/>
            <a:miter lim="800000"/>
            <a:headEnd/>
            <a:tailEnd/>
          </a:ln>
        </p:spPr>
        <p:txBody>
          <a:bodyPr>
            <a:spAutoFit/>
          </a:bodyPr>
          <a:lstStyle/>
          <a:p>
            <a:pPr>
              <a:buFontTx/>
              <a:buChar char="•"/>
            </a:pPr>
            <a:r>
              <a:rPr lang="lv-LV" sz="2800" b="1"/>
              <a:t>Jēzus gaida</a:t>
            </a:r>
            <a:r>
              <a:rPr lang="lv-LV" sz="2800"/>
              <a:t> mācekļus, jo </a:t>
            </a:r>
            <a:r>
              <a:rPr lang="lv-LV" sz="2800" b="1"/>
              <a:t>Viņa darbs </a:t>
            </a:r>
            <a:r>
              <a:rPr lang="lv-LV" sz="2800"/>
              <a:t>pie </a:t>
            </a:r>
            <a:r>
              <a:rPr lang="lv-LV" sz="2800" b="1"/>
              <a:t>mācekļiem</a:t>
            </a:r>
            <a:r>
              <a:rPr lang="lv-LV" sz="2800"/>
              <a:t> vēl </a:t>
            </a:r>
            <a:r>
              <a:rPr lang="lv-LV" sz="2800" b="1"/>
              <a:t>nav galā</a:t>
            </a:r>
            <a:r>
              <a:rPr lang="lv-LV" sz="2800"/>
              <a:t>! </a:t>
            </a:r>
          </a:p>
          <a:p>
            <a:pPr>
              <a:buFontTx/>
              <a:buChar char="•"/>
            </a:pPr>
            <a:r>
              <a:rPr lang="lv-LV" sz="2800"/>
              <a:t>Ar šo </a:t>
            </a:r>
            <a:r>
              <a:rPr lang="lv-LV" sz="2800" b="1"/>
              <a:t>notikumu,</a:t>
            </a:r>
            <a:r>
              <a:rPr lang="lv-LV" sz="2800"/>
              <a:t> Jēzus nāk viņus </a:t>
            </a:r>
            <a:r>
              <a:rPr lang="lv-LV" sz="2800" b="1"/>
              <a:t>stiprināt</a:t>
            </a:r>
            <a:r>
              <a:rPr lang="lv-LV" sz="2800"/>
              <a:t> tam </a:t>
            </a:r>
            <a:r>
              <a:rPr lang="lv-LV" sz="2800" b="1"/>
              <a:t>darbam</a:t>
            </a:r>
            <a:r>
              <a:rPr lang="lv-LV" sz="2800"/>
              <a:t>, kas viņiem </a:t>
            </a:r>
            <a:r>
              <a:rPr lang="lv-LV" sz="2800" b="1"/>
              <a:t>stāv</a:t>
            </a:r>
            <a:r>
              <a:rPr lang="lv-LV" sz="2800"/>
              <a:t> vēl </a:t>
            </a:r>
            <a:r>
              <a:rPr lang="lv-LV" sz="2800" b="1"/>
              <a:t>priekšā</a:t>
            </a:r>
            <a:r>
              <a:rPr lang="lv-LV" sz="2800"/>
              <a:t>.</a:t>
            </a:r>
          </a:p>
          <a:p>
            <a:pPr>
              <a:buFontTx/>
              <a:buChar char="•"/>
            </a:pPr>
            <a:r>
              <a:rPr lang="lv-LV" sz="2800"/>
              <a:t>Jēzus atgādina kādus </a:t>
            </a:r>
            <a:r>
              <a:rPr lang="lv-LV" sz="2800" b="1"/>
              <a:t>augļus</a:t>
            </a:r>
            <a:r>
              <a:rPr lang="lv-LV" sz="2800"/>
              <a:t> viņi var </a:t>
            </a:r>
            <a:r>
              <a:rPr lang="lv-LV" sz="2800" b="1"/>
              <a:t>nest</a:t>
            </a:r>
            <a:r>
              <a:rPr lang="lv-LV" sz="2800"/>
              <a:t> kopā </a:t>
            </a:r>
            <a:r>
              <a:rPr lang="lv-LV" sz="2800" b="1"/>
              <a:t>ar Viņu</a:t>
            </a:r>
            <a:r>
              <a:rPr lang="lv-LV" sz="2800"/>
              <a:t>, un grib lai viņi </a:t>
            </a:r>
            <a:r>
              <a:rPr lang="lv-LV" sz="2800" b="1"/>
              <a:t>pārņem</a:t>
            </a:r>
            <a:r>
              <a:rPr lang="lv-LV" sz="2800"/>
              <a:t> </a:t>
            </a:r>
            <a:r>
              <a:rPr lang="lv-LV" sz="2800" b="1"/>
              <a:t>Jēzus</a:t>
            </a:r>
            <a:r>
              <a:rPr lang="lv-LV" sz="2800"/>
              <a:t> </a:t>
            </a:r>
            <a:r>
              <a:rPr lang="lv-LV" sz="2800" b="1"/>
              <a:t>sludināšanas amatu</a:t>
            </a:r>
            <a:r>
              <a:rPr lang="lv-LV" sz="2800"/>
              <a:t>.</a:t>
            </a:r>
          </a:p>
        </p:txBody>
      </p:sp>
      <p:sp>
        <p:nvSpPr>
          <p:cNvPr id="8196" name="Slide Number Placeholder 3"/>
          <p:cNvSpPr>
            <a:spLocks noGrp="1"/>
          </p:cNvSpPr>
          <p:nvPr>
            <p:ph type="sldNum" sz="quarter" idx="12"/>
          </p:nvPr>
        </p:nvSpPr>
        <p:spPr>
          <a:noFill/>
        </p:spPr>
        <p:txBody>
          <a:bodyPr/>
          <a:lstStyle/>
          <a:p>
            <a:fld id="{7F8C6F52-F9D0-4D09-BCC9-E08A80DF028C}" type="slidenum">
              <a:rPr lang="lv-LV" smtClean="0"/>
              <a:pPr/>
              <a:t>7</a:t>
            </a:fld>
            <a:endParaRPr lang="lv-LV" smtClean="0"/>
          </a:p>
        </p:txBody>
      </p:sp>
      <p:pic>
        <p:nvPicPr>
          <p:cNvPr id="6" name="Picture 6" descr="http://1.bp.blogspot.com/_EfXEne2xExY/S78iBmV9XtI/AAAAAAAAHT4/IIf1V1_jB8k/s1600/Cast+your+nets.jpg"/>
          <p:cNvPicPr>
            <a:picLocks noChangeAspect="1" noChangeArrowheads="1"/>
          </p:cNvPicPr>
          <p:nvPr/>
        </p:nvPicPr>
        <p:blipFill>
          <a:blip r:embed="rId2" cstate="print"/>
          <a:srcRect/>
          <a:stretch>
            <a:fillRect/>
          </a:stretch>
        </p:blipFill>
        <p:spPr bwMode="auto">
          <a:xfrm>
            <a:off x="4286249" y="1500174"/>
            <a:ext cx="4857752" cy="51006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12 Jēzus viņiem saka: "Nāciet un turiet azaidu!" Bet neviens no mācekļiem neuzdrīkstējās Viņam jautāt: kas Tu esi? Jo tie gan zināja, ka Tas ir pats Kungs. 13 Tad Jēzus nāk, ņem maizi un dod to viņiem, tāpat arī zivis. 14 Šī bija trešā reize, kad Jēzus parādījās Saviem mācekļiem pēc Savas augšāmcelšanās no mirušajiem.</a:t>
            </a:r>
            <a:endParaRPr lang="lv-LV" sz="2600" i="1" smtClean="0"/>
          </a:p>
        </p:txBody>
      </p:sp>
      <p:sp>
        <p:nvSpPr>
          <p:cNvPr id="7" name="Rectangle 6"/>
          <p:cNvSpPr>
            <a:spLocks noChangeArrowheads="1"/>
          </p:cNvSpPr>
          <p:nvPr/>
        </p:nvSpPr>
        <p:spPr bwMode="auto">
          <a:xfrm>
            <a:off x="0" y="2071688"/>
            <a:ext cx="8893175" cy="1816100"/>
          </a:xfrm>
          <a:prstGeom prst="rect">
            <a:avLst/>
          </a:prstGeom>
          <a:noFill/>
          <a:ln w="9525">
            <a:noFill/>
            <a:miter lim="800000"/>
            <a:headEnd/>
            <a:tailEnd/>
          </a:ln>
        </p:spPr>
        <p:txBody>
          <a:bodyPr>
            <a:spAutoFit/>
          </a:bodyPr>
          <a:lstStyle/>
          <a:p>
            <a:pPr>
              <a:buFontTx/>
              <a:buChar char="•"/>
            </a:pPr>
            <a:r>
              <a:rPr lang="lv-LV" sz="2800" b="1"/>
              <a:t>Mācekļi </a:t>
            </a:r>
            <a:r>
              <a:rPr lang="lv-LV" sz="2800"/>
              <a:t>ir </a:t>
            </a:r>
            <a:r>
              <a:rPr lang="lv-LV" sz="2800" b="1"/>
              <a:t>pārsteigti</a:t>
            </a:r>
            <a:r>
              <a:rPr lang="lv-LV" sz="2800"/>
              <a:t> par Jēzus </a:t>
            </a:r>
            <a:r>
              <a:rPr lang="lv-LV" sz="2800" b="1"/>
              <a:t>apciemojumu</a:t>
            </a:r>
            <a:r>
              <a:rPr lang="lv-LV" sz="2800"/>
              <a:t>, šķiet </a:t>
            </a:r>
            <a:r>
              <a:rPr lang="lv-LV" sz="2800" b="1"/>
              <a:t>neviens</a:t>
            </a:r>
            <a:r>
              <a:rPr lang="lv-LV" sz="2800"/>
              <a:t> to </a:t>
            </a:r>
            <a:r>
              <a:rPr lang="lv-LV" sz="2800" b="1"/>
              <a:t>vairs negaidīja</a:t>
            </a:r>
            <a:r>
              <a:rPr lang="lv-LV" sz="2800"/>
              <a:t>, visi ir tik </a:t>
            </a:r>
            <a:r>
              <a:rPr lang="lv-LV" sz="2800" b="1"/>
              <a:t>apmulsuši</a:t>
            </a:r>
            <a:r>
              <a:rPr lang="lv-LV" sz="2800"/>
              <a:t> un to visu </a:t>
            </a:r>
            <a:r>
              <a:rPr lang="lv-LV" sz="2800" b="1"/>
              <a:t>bauda</a:t>
            </a:r>
            <a:r>
              <a:rPr lang="lv-LV" sz="2800"/>
              <a:t> un </a:t>
            </a:r>
            <a:r>
              <a:rPr lang="lv-LV" sz="2800" b="1"/>
              <a:t>vēro</a:t>
            </a:r>
            <a:r>
              <a:rPr lang="lv-LV" sz="2800"/>
              <a:t>, ka neviens </a:t>
            </a:r>
            <a:r>
              <a:rPr lang="lv-LV" sz="2800" b="1"/>
              <a:t>neuzdrošinās</a:t>
            </a:r>
            <a:r>
              <a:rPr lang="lv-LV" sz="2800"/>
              <a:t> </a:t>
            </a:r>
            <a:r>
              <a:rPr lang="lv-LV" sz="2800" b="1"/>
              <a:t>teikt</a:t>
            </a:r>
            <a:r>
              <a:rPr lang="lv-LV" sz="2800"/>
              <a:t> </a:t>
            </a:r>
            <a:r>
              <a:rPr lang="lv-LV" sz="2800" b="1"/>
              <a:t>ne vārda</a:t>
            </a:r>
            <a:r>
              <a:rPr lang="lv-LV" sz="2800"/>
              <a:t>.</a:t>
            </a:r>
            <a:endParaRPr lang="lv-LV" sz="2800" b="1"/>
          </a:p>
        </p:txBody>
      </p:sp>
      <p:sp>
        <p:nvSpPr>
          <p:cNvPr id="9220" name="Slide Number Placeholder 3"/>
          <p:cNvSpPr>
            <a:spLocks noGrp="1"/>
          </p:cNvSpPr>
          <p:nvPr>
            <p:ph type="sldNum" sz="quarter" idx="12"/>
          </p:nvPr>
        </p:nvSpPr>
        <p:spPr>
          <a:noFill/>
        </p:spPr>
        <p:txBody>
          <a:bodyPr/>
          <a:lstStyle/>
          <a:p>
            <a:fld id="{440739F7-E14C-471E-9A0B-57990D4FC4AB}" type="slidenum">
              <a:rPr lang="lv-LV" smtClean="0"/>
              <a:pPr/>
              <a:t>8</a:t>
            </a:fld>
            <a:endParaRPr lang="lv-LV" smtClean="0"/>
          </a:p>
        </p:txBody>
      </p:sp>
      <p:pic>
        <p:nvPicPr>
          <p:cNvPr id="6" name="Picture 6" descr="http://1.bp.blogspot.com/-yg5hCdSCKJk/TsYuAhcNCEI/AAAAAAAABxM/ZGAz6fhKdMU/s1600/tissot-meal-of-our-lord-and-the-apostles-747x481.jpg"/>
          <p:cNvPicPr>
            <a:picLocks noChangeAspect="1" noChangeArrowheads="1"/>
          </p:cNvPicPr>
          <p:nvPr/>
        </p:nvPicPr>
        <p:blipFill>
          <a:blip r:embed="rId2" cstate="print"/>
          <a:srcRect t="6489"/>
          <a:stretch>
            <a:fillRect/>
          </a:stretch>
        </p:blipFill>
        <p:spPr bwMode="auto">
          <a:xfrm>
            <a:off x="1571636" y="3357562"/>
            <a:ext cx="7358082" cy="35004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300" i="1" smtClean="0"/>
              <a:t>    15 Kad viņi azaidu bija turējuši, Jēzus saka Sīmanim Pēterim: "Sīmani, Jāņa dēls, vai tu Mani mīli vairāk nekā šie?" Tas Viņam saka: "Tiešām, Kungs, Tu zini, ka es Tevi mīlu!" Viņš saka tam: "Gani Manus jērus!“ 16 Vēl otru reizi Viņš tam saka: "Sīmani, Jāņa dēls, vai tu Mani mīli?" Tas Viņam saka: "Tiešām, Kungs, Tu zini, ka es Tevi mīlu!" Viņš saka tam: "Gani Manas avis!“ 17 Trešo reizi Viņš tam saka: "Sīmani, Jāņa dēls, vai tu Mani mīli?" Pēteris noskuma, ka Viņš trešo reizi viņam sacīja: vai tu Mani mīli? - un sacīja Viņam: "Kungs, Tu zini visas lietas, Tu zini, ka es Tevi mīlu." Jēzus saka: "Gani Manas avis! </a:t>
            </a:r>
          </a:p>
        </p:txBody>
      </p:sp>
      <p:sp>
        <p:nvSpPr>
          <p:cNvPr id="7" name="Rectangle 6"/>
          <p:cNvSpPr>
            <a:spLocks noChangeArrowheads="1"/>
          </p:cNvSpPr>
          <p:nvPr/>
        </p:nvSpPr>
        <p:spPr bwMode="auto">
          <a:xfrm>
            <a:off x="0" y="2786063"/>
            <a:ext cx="6572250" cy="4183062"/>
          </a:xfrm>
          <a:prstGeom prst="rect">
            <a:avLst/>
          </a:prstGeom>
          <a:noFill/>
          <a:ln w="9525">
            <a:noFill/>
            <a:miter lim="800000"/>
            <a:headEnd/>
            <a:tailEnd/>
          </a:ln>
        </p:spPr>
        <p:txBody>
          <a:bodyPr>
            <a:spAutoFit/>
          </a:bodyPr>
          <a:lstStyle/>
          <a:p>
            <a:pPr>
              <a:lnSpc>
                <a:spcPts val="2900"/>
              </a:lnSpc>
              <a:buFontTx/>
              <a:buChar char="•"/>
            </a:pPr>
            <a:r>
              <a:rPr lang="lv-LV" sz="2600" b="1"/>
              <a:t>Pēterim</a:t>
            </a:r>
            <a:r>
              <a:rPr lang="lv-LV" sz="2600"/>
              <a:t> palikušas </a:t>
            </a:r>
            <a:r>
              <a:rPr lang="lv-LV" sz="2600" b="1"/>
              <a:t>nenokārtotas</a:t>
            </a:r>
            <a:r>
              <a:rPr lang="lv-LV" sz="2600"/>
              <a:t> </a:t>
            </a:r>
            <a:r>
              <a:rPr lang="lv-LV" sz="2600" b="1"/>
              <a:t>attiecības</a:t>
            </a:r>
            <a:r>
              <a:rPr lang="lv-LV" sz="2600"/>
              <a:t> ar </a:t>
            </a:r>
            <a:r>
              <a:rPr lang="lv-LV" sz="2600" b="1"/>
              <a:t>Jēzu</a:t>
            </a:r>
            <a:r>
              <a:rPr lang="lv-LV" sz="2600"/>
              <a:t>!</a:t>
            </a:r>
          </a:p>
          <a:p>
            <a:pPr>
              <a:lnSpc>
                <a:spcPts val="2900"/>
              </a:lnSpc>
              <a:buFontTx/>
              <a:buChar char="•"/>
            </a:pPr>
            <a:r>
              <a:rPr lang="lv-LV" sz="2600" b="1"/>
              <a:t>2x</a:t>
            </a:r>
            <a:r>
              <a:rPr lang="lv-LV" sz="2600"/>
              <a:t> Jēzus prasa vai tu mani </a:t>
            </a:r>
            <a:r>
              <a:rPr lang="lv-LV" sz="2600" b="1"/>
              <a:t>mīli pilnīgi (agape)? Pēteris</a:t>
            </a:r>
            <a:r>
              <a:rPr lang="lv-LV" sz="2600"/>
              <a:t> atbild, ka</a:t>
            </a:r>
            <a:r>
              <a:rPr lang="lv-LV" sz="2600" b="1"/>
              <a:t> mīl </a:t>
            </a:r>
            <a:r>
              <a:rPr lang="lv-LV" sz="2600"/>
              <a:t>tikai </a:t>
            </a:r>
            <a:r>
              <a:rPr lang="lv-LV" sz="2600" b="1"/>
              <a:t>kā brāli (fileo)</a:t>
            </a:r>
          </a:p>
          <a:p>
            <a:pPr>
              <a:lnSpc>
                <a:spcPts val="2900"/>
              </a:lnSpc>
              <a:buFontTx/>
              <a:buChar char="•"/>
            </a:pPr>
            <a:r>
              <a:rPr lang="lv-LV" sz="2600" b="1"/>
              <a:t>3.x</a:t>
            </a:r>
            <a:r>
              <a:rPr lang="lv-LV" sz="2600"/>
              <a:t> Jēzus prasa vai tu mani </a:t>
            </a:r>
            <a:r>
              <a:rPr lang="lv-LV" sz="2600" b="1"/>
              <a:t>mīli kā brāli (fileo)? </a:t>
            </a:r>
            <a:r>
              <a:rPr lang="lv-LV" sz="2600"/>
              <a:t>Un </a:t>
            </a:r>
            <a:r>
              <a:rPr lang="lv-LV" sz="2600" b="1"/>
              <a:t>Pēteris</a:t>
            </a:r>
            <a:r>
              <a:rPr lang="lv-LV" sz="2600"/>
              <a:t> </a:t>
            </a:r>
            <a:r>
              <a:rPr lang="lv-LV" sz="2600" b="1"/>
              <a:t>atbild</a:t>
            </a:r>
            <a:r>
              <a:rPr lang="lv-LV" sz="2600"/>
              <a:t> ar </a:t>
            </a:r>
            <a:r>
              <a:rPr lang="lv-LV" sz="2600" b="1"/>
              <a:t>to pašu</a:t>
            </a:r>
            <a:r>
              <a:rPr lang="lv-LV" sz="2600"/>
              <a:t>.</a:t>
            </a:r>
          </a:p>
          <a:p>
            <a:pPr>
              <a:lnSpc>
                <a:spcPts val="2900"/>
              </a:lnSpc>
              <a:buFontTx/>
              <a:buChar char="•"/>
            </a:pPr>
            <a:r>
              <a:rPr lang="lv-LV" sz="2600" b="1"/>
              <a:t>Pēteris noskumst</a:t>
            </a:r>
            <a:r>
              <a:rPr lang="lv-LV" sz="2600"/>
              <a:t>, jo to </a:t>
            </a:r>
            <a:r>
              <a:rPr lang="lv-LV" sz="2600" b="1"/>
              <a:t>nebija spējis izpildīt</a:t>
            </a:r>
            <a:r>
              <a:rPr lang="lv-LV" sz="2600"/>
              <a:t> pirms </a:t>
            </a:r>
            <a:r>
              <a:rPr lang="lv-LV" sz="2600" b="1"/>
              <a:t>Jēzus nāves</a:t>
            </a:r>
            <a:r>
              <a:rPr lang="lv-LV" sz="2600"/>
              <a:t>, bet te ir Jēzus uzticība Pēterim uz </a:t>
            </a:r>
            <a:r>
              <a:rPr lang="lv-LV" sz="2600" b="1"/>
              <a:t>priekšu</a:t>
            </a:r>
            <a:r>
              <a:rPr lang="lv-LV" sz="2600"/>
              <a:t>.</a:t>
            </a:r>
          </a:p>
          <a:p>
            <a:pPr>
              <a:lnSpc>
                <a:spcPts val="2900"/>
              </a:lnSpc>
              <a:buFontTx/>
              <a:buChar char="•"/>
            </a:pPr>
            <a:r>
              <a:rPr lang="lv-LV" sz="2600"/>
              <a:t>Jēzus saka: “</a:t>
            </a:r>
            <a:r>
              <a:rPr lang="lv-LV" sz="2600" i="1"/>
              <a:t>Gani Manas avis!</a:t>
            </a:r>
            <a:r>
              <a:rPr lang="lv-LV" sz="2600"/>
              <a:t>” (ne savas)</a:t>
            </a:r>
          </a:p>
        </p:txBody>
      </p:sp>
      <p:sp>
        <p:nvSpPr>
          <p:cNvPr id="10244" name="Slide Number Placeholder 3"/>
          <p:cNvSpPr>
            <a:spLocks noGrp="1"/>
          </p:cNvSpPr>
          <p:nvPr>
            <p:ph type="sldNum" sz="quarter" idx="12"/>
          </p:nvPr>
        </p:nvSpPr>
        <p:spPr>
          <a:noFill/>
        </p:spPr>
        <p:txBody>
          <a:bodyPr/>
          <a:lstStyle/>
          <a:p>
            <a:fld id="{A0C508A3-86B3-434A-986E-B9273A444E63}" type="slidenum">
              <a:rPr lang="lv-LV" smtClean="0"/>
              <a:pPr/>
              <a:t>9</a:t>
            </a:fld>
            <a:endParaRPr lang="lv-LV" smtClean="0"/>
          </a:p>
        </p:txBody>
      </p:sp>
      <p:pic>
        <p:nvPicPr>
          <p:cNvPr id="10246" name="Picture 6" descr="http://t3.gstatic.com/images?q=tbn:ANd9GcSuMM39tQ7UJIF7WD29yPDeL8uOsj_kAwIxvRzSz5VccTzIVlM0Xg"/>
          <p:cNvPicPr>
            <a:picLocks noChangeAspect="1" noChangeArrowheads="1"/>
          </p:cNvPicPr>
          <p:nvPr/>
        </p:nvPicPr>
        <p:blipFill>
          <a:blip r:embed="rId2" cstate="print"/>
          <a:srcRect/>
          <a:stretch>
            <a:fillRect/>
          </a:stretch>
        </p:blipFill>
        <p:spPr bwMode="auto">
          <a:xfrm flipH="1">
            <a:off x="6357950" y="3114675"/>
            <a:ext cx="2786050" cy="37433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6558</TotalTime>
  <Words>1603</Words>
  <Application>Microsoft Office PowerPoint</Application>
  <PresentationFormat>On-screen Show (4:3)</PresentationFormat>
  <Paragraphs>52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Jņ.21:1-19 Jēzus tur azaidu </vt:lpstr>
      <vt:lpstr>Jņ.21:1-19 Jēzus tur azaidu </vt:lpstr>
      <vt:lpstr>Slide 3</vt:lpstr>
      <vt:lpstr>Slide 4</vt:lpstr>
      <vt:lpstr>Slide 5</vt:lpstr>
      <vt:lpstr>Slide 6</vt:lpstr>
      <vt:lpstr>Slide 7</vt:lpstr>
      <vt:lpstr>Slide 8</vt:lpstr>
      <vt:lpstr>Slide 9</vt:lpstr>
      <vt:lpstr>Slide 10</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95</cp:revision>
  <dcterms:created xsi:type="dcterms:W3CDTF">2010-10-07T14:46:11Z</dcterms:created>
  <dcterms:modified xsi:type="dcterms:W3CDTF">2020-05-04T10:38:29Z</dcterms:modified>
</cp:coreProperties>
</file>