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82" r:id="rId2"/>
    <p:sldId id="304" r:id="rId3"/>
    <p:sldId id="307" r:id="rId4"/>
    <p:sldId id="302" r:id="rId5"/>
    <p:sldId id="306" r:id="rId6"/>
    <p:sldId id="308" r:id="rId7"/>
    <p:sldId id="311" r:id="rId8"/>
    <p:sldId id="309" r:id="rId9"/>
    <p:sldId id="310" r:id="rId10"/>
    <p:sldId id="312" r:id="rId11"/>
    <p:sldId id="305" r:id="rId12"/>
  </p:sldIdLst>
  <p:sldSz cx="9144000" cy="6858000" type="screen4x3"/>
  <p:notesSz cx="6797675" cy="9926638"/>
  <p:defaultTextStyle>
    <a:defPPr>
      <a:defRPr lang="lv-L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73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3EF983FC-C4BF-4F7C-9D40-CF2294EF524F}" type="datetimeFigureOut">
              <a:rPr lang="en-US"/>
              <a:pPr>
                <a:defRPr/>
              </a:pPr>
              <a:t>1/22/2022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40847E63-47B2-40B9-9C30-AA62598884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8A96C8-9076-4A47-9D31-6337A4B65B52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871B0C-0EFC-4B36-8A75-4D321E9542C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47706D-70F8-40F4-ABB2-9C7B9865FA7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4189BE-0D62-4CDF-AFE5-241C9CEC956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FF828C-7E15-4A8C-9BE2-BD2F22869EBF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DD839A-A3D7-4503-B53D-AC72DD72B8B4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85B43D-C1AB-42D9-80E6-F1EF001C7F19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CDF58E-FD3A-4CD7-9959-DD45F665EAF8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682460-2AD7-412F-B40E-27EAED140C8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C947C7-FE3D-4DC3-9D15-E5912D2C5845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43B13-06BF-4D8D-BA8D-715E9115236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D6834BF6-97C3-4284-BD6E-75F354DF03E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249237" y="71414"/>
            <a:ext cx="8894763" cy="1071563"/>
          </a:xfrm>
        </p:spPr>
        <p:txBody>
          <a:bodyPr/>
          <a:lstStyle/>
          <a:p>
            <a:pPr eaLnBrk="1" hangingPunct="1"/>
            <a:r>
              <a:rPr lang="lv-LV" sz="3600" b="1" dirty="0" smtClean="0"/>
              <a:t>M</a:t>
            </a:r>
            <a:r>
              <a:rPr lang="en-US" sz="3600" b="1" dirty="0" smtClean="0"/>
              <a:t>t</a:t>
            </a:r>
            <a:r>
              <a:rPr lang="lv-LV" sz="3600" b="1" dirty="0" smtClean="0"/>
              <a:t>.8 Jēzus dziedina spitālīgo</a:t>
            </a:r>
          </a:p>
        </p:txBody>
      </p:sp>
      <p:pic>
        <p:nvPicPr>
          <p:cNvPr id="2051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8" y="73025"/>
            <a:ext cx="48577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Rectangle 3"/>
          <p:cNvSpPr>
            <a:spLocks noChangeArrowheads="1"/>
          </p:cNvSpPr>
          <p:nvPr/>
        </p:nvSpPr>
        <p:spPr bwMode="auto">
          <a:xfrm>
            <a:off x="5580063" y="857232"/>
            <a:ext cx="35639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lv-LV" sz="2000" b="1" dirty="0">
                <a:latin typeface="Verdana" pitchFamily="34" charset="0"/>
              </a:rPr>
              <a:t>māc. Roberts Otomers</a:t>
            </a:r>
          </a:p>
        </p:txBody>
      </p:sp>
      <p:sp>
        <p:nvSpPr>
          <p:cNvPr id="20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9B85932-CD11-4957-B062-D30D0B383F5F}" type="slidenum">
              <a:rPr lang="lv-LV" smtClean="0"/>
              <a:pPr/>
              <a:t>1</a:t>
            </a:fld>
            <a:endParaRPr lang="lv-LV" smtClean="0"/>
          </a:p>
        </p:txBody>
      </p:sp>
      <p:pic>
        <p:nvPicPr>
          <p:cNvPr id="9218" name="Picture 2" descr="Attēlu rezultāti vaicājumam “Jesus healing”&quot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19" y="1357298"/>
            <a:ext cx="8644561" cy="48577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7452320" y="0"/>
            <a:ext cx="169168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23.jan.2022.</a:t>
            </a:r>
            <a:endParaRPr lang="lv-LV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345852"/>
            <a:ext cx="9144000" cy="85090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4 Jā ticības dzīvē</a:t>
            </a:r>
            <a:endParaRPr lang="lv-LV" b="1" dirty="0" smtClean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2411760" y="1556792"/>
            <a:ext cx="183569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lv-LV" sz="4400" b="1" dirty="0" smtClean="0"/>
              <a:t>Jātic</a:t>
            </a:r>
          </a:p>
          <a:p>
            <a:pPr algn="ctr"/>
            <a:r>
              <a:rPr lang="lv-LV" sz="3600" dirty="0" smtClean="0"/>
              <a:t>Jēzum</a:t>
            </a:r>
            <a:endParaRPr lang="lv-LV" sz="3600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5496" y="1556792"/>
            <a:ext cx="241176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lv-LV" sz="4400" b="1" dirty="0" smtClean="0"/>
              <a:t>Jādzird</a:t>
            </a:r>
          </a:p>
          <a:p>
            <a:pPr algn="ctr"/>
            <a:r>
              <a:rPr lang="lv-LV" sz="3600" dirty="0" smtClean="0"/>
              <a:t>evaņģēlijs</a:t>
            </a:r>
            <a:endParaRPr lang="lv-LV" sz="3600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6660232" y="1580599"/>
            <a:ext cx="233975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lv-LV" sz="4400" b="1" dirty="0" smtClean="0"/>
              <a:t>Jādara</a:t>
            </a:r>
            <a:endParaRPr lang="lv-LV" sz="3600" b="1" dirty="0" smtClean="0"/>
          </a:p>
          <a:p>
            <a:pPr algn="ctr"/>
            <a:r>
              <a:rPr lang="lv-LV" sz="3600" dirty="0" smtClean="0"/>
              <a:t>l</a:t>
            </a:r>
            <a:r>
              <a:rPr lang="lv-LV" sz="3600" dirty="0" smtClean="0"/>
              <a:t>abie darbi</a:t>
            </a:r>
            <a:endParaRPr lang="lv-LV" sz="3600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4139952" y="1564025"/>
            <a:ext cx="219573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lv-LV" sz="4400" b="1" dirty="0" smtClean="0"/>
              <a:t>Jāmīl</a:t>
            </a:r>
            <a:endParaRPr lang="lv-LV" sz="3600" b="1" dirty="0" smtClean="0"/>
          </a:p>
          <a:p>
            <a:pPr algn="ctr"/>
            <a:r>
              <a:rPr lang="lv-LV" sz="3600" dirty="0" smtClean="0"/>
              <a:t>tuvākais</a:t>
            </a:r>
            <a:endParaRPr lang="lv-LV" sz="3600" dirty="0"/>
          </a:p>
        </p:txBody>
      </p:sp>
      <p:pic>
        <p:nvPicPr>
          <p:cNvPr id="13" name="Picture 12" descr="2018-04-30 11.24.4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496" y="2780928"/>
            <a:ext cx="2293353" cy="40770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4" descr="BIBLE0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3140968"/>
            <a:ext cx="2631113" cy="3140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2" name="Picture 2" descr="Disaster Preparedness Month: Plan to Help - West Pierce Fire &amp;amp; Rescue -  West Pierce Fire &amp;amp; Rescue"/>
          <p:cNvPicPr>
            <a:picLocks noChangeAspect="1" noChangeArrowheads="1"/>
          </p:cNvPicPr>
          <p:nvPr/>
        </p:nvPicPr>
        <p:blipFill>
          <a:blip r:embed="rId4" cstate="print"/>
          <a:srcRect l="15120" t="18900" r="11801" b="13061"/>
          <a:stretch>
            <a:fillRect/>
          </a:stretch>
        </p:blipFill>
        <p:spPr bwMode="auto">
          <a:xfrm>
            <a:off x="6372200" y="2969568"/>
            <a:ext cx="2771800" cy="388843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4" name="Picture 4" descr="To Love God Is to Love Your Neighbor — Your Weekly Reflection from CMMB |  CMMB Blog"/>
          <p:cNvPicPr>
            <a:picLocks noChangeAspect="1" noChangeArrowheads="1"/>
          </p:cNvPicPr>
          <p:nvPr/>
        </p:nvPicPr>
        <p:blipFill>
          <a:blip r:embed="rId5" cstate="print"/>
          <a:srcRect l="17640" r="18101" b="27761"/>
          <a:stretch>
            <a:fillRect/>
          </a:stretch>
        </p:blipFill>
        <p:spPr bwMode="auto">
          <a:xfrm>
            <a:off x="3635896" y="3717032"/>
            <a:ext cx="2903764" cy="24482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44" dur="2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500"/>
                            </p:stCondLst>
                            <p:childTnLst>
                              <p:par>
                                <p:cTn id="4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56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BIBLE0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40188" y="765175"/>
            <a:ext cx="5103812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924175"/>
            <a:ext cx="5184775" cy="1143000"/>
          </a:xfrm>
        </p:spPr>
        <p:txBody>
          <a:bodyPr/>
          <a:lstStyle/>
          <a:p>
            <a:pPr eaLnBrk="1" hangingPunct="1"/>
            <a:r>
              <a:rPr lang="lv-LV" sz="5400" smtClean="0"/>
              <a:t>Un Dieva miers, kas ir augstāks par visu saprašanu lai pasargā jūsu sirdis un jūsu domas. </a:t>
            </a:r>
            <a:r>
              <a:rPr lang="lv-LV" sz="5400" b="1" smtClean="0"/>
              <a:t>Āmen</a:t>
            </a:r>
            <a:br>
              <a:rPr lang="lv-LV" sz="5400" b="1" smtClean="0"/>
            </a:br>
            <a:endParaRPr lang="lv-LV" sz="5400" b="1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948A3B6-03F9-4D4B-AFCD-FAE86AB3ABA3}" type="slidenum">
              <a:rPr lang="lv-LV" smtClean="0"/>
              <a:pPr/>
              <a:t>11</a:t>
            </a:fld>
            <a:endParaRPr lang="lv-LV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125189"/>
            <a:ext cx="8964612" cy="1071563"/>
          </a:xfrm>
        </p:spPr>
        <p:txBody>
          <a:bodyPr/>
          <a:lstStyle/>
          <a:p>
            <a:pPr eaLnBrk="1" hangingPunct="1"/>
            <a:r>
              <a:rPr lang="lv-LV" sz="3600" b="1" dirty="0" smtClean="0"/>
              <a:t>M</a:t>
            </a:r>
            <a:r>
              <a:rPr lang="en-US" sz="3600" b="1" dirty="0" smtClean="0"/>
              <a:t>t</a:t>
            </a:r>
            <a:r>
              <a:rPr lang="lv-LV" sz="3600" b="1" dirty="0" smtClean="0"/>
              <a:t>.8 Jēzus dziedina spitālīgo</a:t>
            </a:r>
          </a:p>
        </p:txBody>
      </p:sp>
      <p:pic>
        <p:nvPicPr>
          <p:cNvPr id="3075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776" y="546"/>
            <a:ext cx="485776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373C76A-A643-4B96-9DD0-A5192EF45F74}" type="slidenum">
              <a:rPr lang="lv-LV" smtClean="0"/>
              <a:pPr/>
              <a:t>2</a:t>
            </a:fld>
            <a:endParaRPr lang="lv-LV" smtClean="0"/>
          </a:p>
        </p:txBody>
      </p:sp>
      <p:sp>
        <p:nvSpPr>
          <p:cNvPr id="3077" name="Rectangle 6"/>
          <p:cNvSpPr>
            <a:spLocks noChangeArrowheads="1"/>
          </p:cNvSpPr>
          <p:nvPr/>
        </p:nvSpPr>
        <p:spPr bwMode="auto">
          <a:xfrm>
            <a:off x="0" y="980728"/>
            <a:ext cx="914400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lv-LV" sz="3200" baseline="30000" dirty="0" smtClean="0"/>
              <a:t>1</a:t>
            </a:r>
            <a:r>
              <a:rPr lang="lv-LV" sz="3200" dirty="0" smtClean="0"/>
              <a:t> Kad Jēzus nokāpa no kalna, viņam sekoja liels ļaužu pūlis. </a:t>
            </a:r>
            <a:r>
              <a:rPr lang="lv-LV" sz="3200" baseline="30000" dirty="0" smtClean="0"/>
              <a:t>2</a:t>
            </a:r>
            <a:r>
              <a:rPr lang="lv-LV" sz="3200" dirty="0" smtClean="0"/>
              <a:t> Un, redzi, kāds spitālīgais, pienācis klāt, nometās ceļos viņa priekšā un sacīja: “Kungs, ja vien tu gribi, tu vari mani šķīstīt!”</a:t>
            </a:r>
            <a:r>
              <a:rPr lang="lv-LV" sz="3200" baseline="30000" dirty="0" smtClean="0"/>
              <a:t> 3</a:t>
            </a:r>
            <a:r>
              <a:rPr lang="lv-LV" sz="3200" dirty="0" smtClean="0"/>
              <a:t> Jēzus, roku izstiepis, pieskārās viņam un sacīja: “Es gribu, topi šķīsts!” Un tūlīt viņš tapa šķīsts no savas spitālības. </a:t>
            </a:r>
            <a:r>
              <a:rPr lang="lv-LV" sz="3200" baseline="30000" dirty="0" smtClean="0"/>
              <a:t>4</a:t>
            </a:r>
            <a:r>
              <a:rPr lang="lv-LV" sz="3200" dirty="0" smtClean="0"/>
              <a:t>  Jēzus viņam sacīja: “Pielūko, nevienam to nestāsti, bet ej, rādies priesterim un pienes </a:t>
            </a:r>
            <a:r>
              <a:rPr lang="lv-LV" sz="3200" dirty="0" err="1" smtClean="0"/>
              <a:t>upurdāvanu</a:t>
            </a:r>
            <a:r>
              <a:rPr lang="lv-LV" sz="3200" dirty="0" smtClean="0"/>
              <a:t>, ko Mozus ir noteicis, viņiem par liecību.”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7452320" y="0"/>
            <a:ext cx="169168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23.jan.2022.</a:t>
            </a:r>
            <a:endParaRPr lang="lv-LV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345852"/>
            <a:ext cx="9144000" cy="85090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4 Jā ticības dzīvē</a:t>
            </a:r>
            <a:endParaRPr lang="lv-LV" b="1" dirty="0" smtClean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2411760" y="1556792"/>
            <a:ext cx="183569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lv-LV" sz="4400" b="1" dirty="0" smtClean="0"/>
              <a:t>Jātic</a:t>
            </a:r>
          </a:p>
          <a:p>
            <a:pPr algn="ctr"/>
            <a:r>
              <a:rPr lang="lv-LV" sz="3600" dirty="0" smtClean="0"/>
              <a:t>Jēzum</a:t>
            </a:r>
            <a:endParaRPr lang="lv-LV" sz="3600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5496" y="1556792"/>
            <a:ext cx="241176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lv-LV" sz="4400" b="1" dirty="0" smtClean="0"/>
              <a:t>Jādzird</a:t>
            </a:r>
          </a:p>
          <a:p>
            <a:pPr algn="ctr"/>
            <a:r>
              <a:rPr lang="lv-LV" sz="3600" dirty="0" smtClean="0"/>
              <a:t>evaņģēlijs</a:t>
            </a:r>
            <a:endParaRPr lang="lv-LV" sz="3600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6660232" y="1580599"/>
            <a:ext cx="233975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lv-LV" sz="4400" b="1" dirty="0" smtClean="0"/>
              <a:t>Jādara</a:t>
            </a:r>
            <a:endParaRPr lang="lv-LV" sz="3600" b="1" dirty="0" smtClean="0"/>
          </a:p>
          <a:p>
            <a:pPr algn="ctr"/>
            <a:r>
              <a:rPr lang="lv-LV" sz="3600" dirty="0" smtClean="0"/>
              <a:t>l</a:t>
            </a:r>
            <a:r>
              <a:rPr lang="lv-LV" sz="3600" dirty="0" smtClean="0"/>
              <a:t>abie darbi</a:t>
            </a:r>
            <a:endParaRPr lang="lv-LV" sz="3600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4104456" y="1601505"/>
            <a:ext cx="219573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lv-LV" sz="4400" b="1" dirty="0" smtClean="0"/>
              <a:t>Jāmīl</a:t>
            </a:r>
            <a:endParaRPr lang="lv-LV" sz="3600" b="1" dirty="0" smtClean="0"/>
          </a:p>
          <a:p>
            <a:pPr algn="ctr"/>
            <a:r>
              <a:rPr lang="lv-LV" sz="3600" dirty="0" smtClean="0"/>
              <a:t>tuvākais</a:t>
            </a:r>
            <a:endParaRPr lang="lv-LV" sz="3600" dirty="0"/>
          </a:p>
        </p:txBody>
      </p:sp>
      <p:pic>
        <p:nvPicPr>
          <p:cNvPr id="13" name="Picture 12" descr="2018-04-30 11.24.4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496" y="2780928"/>
            <a:ext cx="2293353" cy="40770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4" descr="BIBLE0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3140968"/>
            <a:ext cx="2631113" cy="3140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2" name="Picture 2" descr="Disaster Preparedness Month: Plan to Help - West Pierce Fire &amp;amp; Rescue -  West Pierce Fire &amp;amp; Rescue"/>
          <p:cNvPicPr>
            <a:picLocks noChangeAspect="1" noChangeArrowheads="1"/>
          </p:cNvPicPr>
          <p:nvPr/>
        </p:nvPicPr>
        <p:blipFill>
          <a:blip r:embed="rId4" cstate="print"/>
          <a:srcRect l="15120" t="18900" r="11801" b="13061"/>
          <a:stretch>
            <a:fillRect/>
          </a:stretch>
        </p:blipFill>
        <p:spPr bwMode="auto">
          <a:xfrm>
            <a:off x="6372200" y="2969568"/>
            <a:ext cx="2771800" cy="388843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4" name="Picture 4" descr="To Love God Is to Love Your Neighbor — Your Weekly Reflection from CMMB |  CMMB Blog"/>
          <p:cNvPicPr>
            <a:picLocks noChangeAspect="1" noChangeArrowheads="1"/>
          </p:cNvPicPr>
          <p:nvPr/>
        </p:nvPicPr>
        <p:blipFill>
          <a:blip r:embed="rId5" cstate="print"/>
          <a:srcRect l="17640" r="18101" b="27761"/>
          <a:stretch>
            <a:fillRect/>
          </a:stretch>
        </p:blipFill>
        <p:spPr bwMode="auto">
          <a:xfrm>
            <a:off x="3635896" y="3717032"/>
            <a:ext cx="2903764" cy="24482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44" dur="2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500"/>
                            </p:stCondLst>
                            <p:childTnLst>
                              <p:par>
                                <p:cTn id="4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56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836712"/>
            <a:ext cx="5500694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buFontTx/>
              <a:buChar char="•"/>
            </a:pPr>
            <a:r>
              <a:rPr lang="lv-LV" sz="2800" b="1" dirty="0" smtClean="0"/>
              <a:t>Spitālība</a:t>
            </a:r>
            <a:r>
              <a:rPr lang="lv-LV" sz="2800" dirty="0" smtClean="0"/>
              <a:t> = </a:t>
            </a:r>
            <a:r>
              <a:rPr lang="lv-LV" sz="2800" b="1" dirty="0" smtClean="0"/>
              <a:t>miesas pūšana</a:t>
            </a:r>
            <a:r>
              <a:rPr lang="lv-LV" sz="2800" dirty="0" smtClean="0"/>
              <a:t>, vēlākās stadijās var </a:t>
            </a:r>
            <a:r>
              <a:rPr lang="lv-LV" sz="2800" b="1" dirty="0" smtClean="0"/>
              <a:t>krist nost pirksti</a:t>
            </a:r>
            <a:r>
              <a:rPr lang="lv-LV" sz="2800" dirty="0" smtClean="0"/>
              <a:t> un citi </a:t>
            </a:r>
            <a:r>
              <a:rPr lang="lv-LV" sz="2800" b="1" dirty="0" smtClean="0"/>
              <a:t>miesas locekļi</a:t>
            </a:r>
            <a:r>
              <a:rPr lang="lv-LV" sz="2800" dirty="0" smtClean="0"/>
              <a:t>. </a:t>
            </a:r>
          </a:p>
          <a:p>
            <a:pPr>
              <a:spcAft>
                <a:spcPts val="600"/>
              </a:spcAft>
              <a:buFontTx/>
              <a:buChar char="•"/>
            </a:pPr>
            <a:r>
              <a:rPr lang="lv-LV" sz="2800" b="1" dirty="0" smtClean="0"/>
              <a:t>Ārkārtīgi lipīga slimība</a:t>
            </a:r>
            <a:r>
              <a:rPr lang="lv-LV" sz="2800" dirty="0" smtClean="0"/>
              <a:t>!</a:t>
            </a:r>
          </a:p>
          <a:p>
            <a:pPr>
              <a:spcAft>
                <a:spcPts val="600"/>
              </a:spcAft>
              <a:buFontTx/>
              <a:buChar char="•"/>
            </a:pPr>
            <a:r>
              <a:rPr lang="lv-LV" sz="2800" dirty="0" smtClean="0"/>
              <a:t>Parasti </a:t>
            </a:r>
            <a:r>
              <a:rPr lang="lv-LV" sz="2800" b="1" dirty="0" smtClean="0"/>
              <a:t>spitālīgie dzīvo izslēgti no sabiedrības</a:t>
            </a:r>
            <a:r>
              <a:rPr lang="lv-LV" sz="2800" dirty="0" smtClean="0"/>
              <a:t> kā </a:t>
            </a:r>
            <a:r>
              <a:rPr lang="lv-LV" sz="2800" b="1" dirty="0" smtClean="0"/>
              <a:t>bomži</a:t>
            </a:r>
            <a:r>
              <a:rPr lang="lv-LV" sz="2800" dirty="0" smtClean="0"/>
              <a:t>.</a:t>
            </a:r>
          </a:p>
          <a:p>
            <a:pPr>
              <a:spcAft>
                <a:spcPts val="600"/>
              </a:spcAft>
              <a:buFontTx/>
              <a:buChar char="•"/>
            </a:pPr>
            <a:r>
              <a:rPr lang="lv-LV" sz="2800" b="1" dirty="0" smtClean="0"/>
              <a:t>Spitālīgiem</a:t>
            </a:r>
            <a:r>
              <a:rPr lang="lv-LV" sz="2800" dirty="0" smtClean="0"/>
              <a:t> bija </a:t>
            </a:r>
            <a:r>
              <a:rPr lang="lv-LV" sz="2800" b="1" dirty="0" smtClean="0"/>
              <a:t>noteikts</a:t>
            </a:r>
            <a:r>
              <a:rPr lang="lv-LV" sz="2800" dirty="0" smtClean="0"/>
              <a:t>, ka viņi </a:t>
            </a:r>
            <a:r>
              <a:rPr lang="lv-LV" sz="2800" b="1" dirty="0" smtClean="0"/>
              <a:t>nedrīkst pienākt tuvāk </a:t>
            </a:r>
            <a:r>
              <a:rPr lang="lv-LV" sz="2800" dirty="0" smtClean="0"/>
              <a:t>pie veseliem </a:t>
            </a:r>
            <a:r>
              <a:rPr lang="lv-LV" sz="2800" b="1" dirty="0" smtClean="0"/>
              <a:t>15m pa vējam </a:t>
            </a:r>
            <a:r>
              <a:rPr lang="lv-LV" sz="2800" dirty="0" smtClean="0"/>
              <a:t>un </a:t>
            </a:r>
            <a:r>
              <a:rPr lang="lv-LV" sz="2800" b="1" dirty="0" smtClean="0"/>
              <a:t>5m pretvējā</a:t>
            </a:r>
            <a:r>
              <a:rPr lang="lv-LV" sz="2800" dirty="0" smtClean="0"/>
              <a:t>. Ja </a:t>
            </a:r>
            <a:r>
              <a:rPr lang="lv-LV" sz="2800" b="1" dirty="0" smtClean="0"/>
              <a:t>pienāk tuvāk</a:t>
            </a:r>
            <a:r>
              <a:rPr lang="lv-LV" sz="2800" dirty="0" smtClean="0"/>
              <a:t>, bieži  </a:t>
            </a:r>
            <a:r>
              <a:rPr lang="lv-LV" sz="2800" b="1" dirty="0" smtClean="0"/>
              <a:t>spitālīgie dabūja ciest</a:t>
            </a:r>
            <a:r>
              <a:rPr lang="lv-LV" sz="2800" dirty="0" smtClean="0"/>
              <a:t>.</a:t>
            </a:r>
          </a:p>
          <a:p>
            <a:pPr>
              <a:spcAft>
                <a:spcPts val="600"/>
              </a:spcAft>
              <a:buFontTx/>
              <a:buChar char="•"/>
            </a:pPr>
            <a:r>
              <a:rPr lang="lv-LV" sz="2800" dirty="0" smtClean="0"/>
              <a:t>Bet šeit </a:t>
            </a:r>
            <a:r>
              <a:rPr lang="lv-LV" sz="2800" b="1" dirty="0" smtClean="0"/>
              <a:t>spitālīgais</a:t>
            </a:r>
            <a:r>
              <a:rPr lang="lv-LV" sz="2800" dirty="0" smtClean="0"/>
              <a:t> </a:t>
            </a:r>
            <a:r>
              <a:rPr lang="lv-LV" sz="2800" b="1" dirty="0" smtClean="0"/>
              <a:t>pienāk pavisam tuvu klāt!</a:t>
            </a:r>
            <a:endParaRPr lang="lv-LV" sz="2800" b="1" dirty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CC7F9D-64C0-41D0-BF12-D268895AA74B}" type="slidenum">
              <a:rPr lang="lv-LV" smtClean="0"/>
              <a:pPr/>
              <a:t>4</a:t>
            </a:fld>
            <a:endParaRPr lang="lv-LV" smtClean="0"/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Spitālība = Lepra</a:t>
            </a:r>
            <a:endParaRPr lang="lv-LV" b="1" dirty="0" smtClean="0">
              <a:solidFill>
                <a:schemeClr val="tx1"/>
              </a:solidFill>
            </a:endParaRPr>
          </a:p>
        </p:txBody>
      </p:sp>
      <p:pic>
        <p:nvPicPr>
          <p:cNvPr id="4098" name="Picture 2" descr="https://upload.wikimedia.org/wikipedia/commons/thumb/2/26/Leprosy.jpg/800px-Lepros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9725" y="764704"/>
            <a:ext cx="3724275" cy="50387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5364088" y="5805264"/>
            <a:ext cx="377991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lv-LV" sz="2400" dirty="0" smtClean="0"/>
              <a:t>24 gadus vecs vīrietis slims ar lepru</a:t>
            </a:r>
            <a:endParaRPr lang="lv-LV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63736"/>
            <a:ext cx="9144000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2</a:t>
            </a:r>
            <a:r>
              <a:rPr lang="lv-LV" sz="2800" i="1" dirty="0" smtClean="0"/>
              <a:t> Un, redzi, kāds spitālīgais, pienācis klāt, nometās ceļos viņa priekšā un sacīja: “Kungs, ja vien tu gribi, tu vari mani šķīstīt!”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700808"/>
            <a:ext cx="5364088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i="1" dirty="0" smtClean="0"/>
              <a:t>Ja tu gribi </a:t>
            </a:r>
            <a:r>
              <a:rPr lang="lv-LV" sz="2800" dirty="0" smtClean="0"/>
              <a:t>– </a:t>
            </a:r>
            <a:r>
              <a:rPr lang="lv-LV" sz="2800" b="1" dirty="0" smtClean="0"/>
              <a:t>pilnīga uzticība</a:t>
            </a:r>
          </a:p>
          <a:p>
            <a:pPr>
              <a:buFontTx/>
              <a:buChar char="•"/>
            </a:pPr>
            <a:r>
              <a:rPr lang="lv-LV" sz="2800" b="1" dirty="0" smtClean="0"/>
              <a:t>Spitālīgais </a:t>
            </a:r>
            <a:r>
              <a:rPr lang="lv-LV" sz="2800" dirty="0" smtClean="0"/>
              <a:t>vīrs nebūtu tik </a:t>
            </a:r>
            <a:r>
              <a:rPr lang="lv-LV" sz="2800" b="1" dirty="0" smtClean="0"/>
              <a:t>droši gājis pie Jēzus</a:t>
            </a:r>
            <a:r>
              <a:rPr lang="lv-LV" sz="2800" dirty="0" smtClean="0"/>
              <a:t>, ja nebūtu no visas sirds </a:t>
            </a:r>
            <a:r>
              <a:rPr lang="lv-LV" sz="2800" b="1" dirty="0" smtClean="0"/>
              <a:t>uzticējies Jēzum </a:t>
            </a:r>
            <a:r>
              <a:rPr lang="lv-LV" sz="2800" dirty="0" smtClean="0"/>
              <a:t>un </a:t>
            </a:r>
            <a:r>
              <a:rPr lang="lv-LV" sz="2800" b="1" dirty="0" smtClean="0"/>
              <a:t>cerējis</a:t>
            </a:r>
            <a:r>
              <a:rPr lang="lv-LV" sz="2800" dirty="0" smtClean="0"/>
              <a:t>, ka Viņš ir </a:t>
            </a:r>
            <a:r>
              <a:rPr lang="lv-LV" sz="2800" b="1" dirty="0" smtClean="0"/>
              <a:t>labs</a:t>
            </a:r>
            <a:r>
              <a:rPr lang="lv-LV" sz="2800" dirty="0" smtClean="0"/>
              <a:t> un </a:t>
            </a:r>
            <a:r>
              <a:rPr lang="lv-LV" sz="2800" b="1" dirty="0" smtClean="0"/>
              <a:t>žēlīgs</a:t>
            </a:r>
            <a:r>
              <a:rPr lang="lv-LV" sz="2800" dirty="0" smtClean="0"/>
              <a:t> un </a:t>
            </a:r>
            <a:r>
              <a:rPr lang="lv-LV" sz="2800" b="1" dirty="0" smtClean="0"/>
              <a:t>dziedinās Viņu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dirty="0" smtClean="0"/>
              <a:t>Šāda </a:t>
            </a:r>
            <a:r>
              <a:rPr lang="lv-LV" sz="2800" b="1" dirty="0" smtClean="0"/>
              <a:t>paļāvība/ticība</a:t>
            </a:r>
            <a:r>
              <a:rPr lang="lv-LV" sz="2800" dirty="0" smtClean="0"/>
              <a:t> uz </a:t>
            </a:r>
            <a:r>
              <a:rPr lang="lv-LV" sz="2800" b="1" dirty="0" smtClean="0"/>
              <a:t>Kristus žēlastību</a:t>
            </a:r>
            <a:r>
              <a:rPr lang="lv-LV" sz="2800" dirty="0" smtClean="0"/>
              <a:t> nebūtu varējusi rasties spitālīgā vīra </a:t>
            </a:r>
            <a:r>
              <a:rPr lang="lv-LV" sz="2800" b="1" dirty="0" smtClean="0"/>
              <a:t>prātā</a:t>
            </a:r>
            <a:r>
              <a:rPr lang="lv-LV" sz="2800" dirty="0" smtClean="0"/>
              <a:t>, ja viņš jau </a:t>
            </a:r>
            <a:r>
              <a:rPr lang="lv-LV" sz="2800" b="1" dirty="0" smtClean="0"/>
              <a:t>iepriekš</a:t>
            </a:r>
            <a:r>
              <a:rPr lang="lv-LV" sz="2800" dirty="0" smtClean="0"/>
              <a:t> nebūtu </a:t>
            </a:r>
            <a:r>
              <a:rPr lang="lv-LV" sz="2800" b="1" dirty="0" smtClean="0"/>
              <a:t>dzirdējis</a:t>
            </a:r>
            <a:r>
              <a:rPr lang="lv-LV" sz="2800" dirty="0" smtClean="0"/>
              <a:t> kādus </a:t>
            </a:r>
            <a:r>
              <a:rPr lang="lv-LV" sz="2800" b="1" dirty="0" smtClean="0"/>
              <a:t>runājam</a:t>
            </a:r>
            <a:r>
              <a:rPr lang="lv-LV" sz="2800" dirty="0" smtClean="0"/>
              <a:t> </a:t>
            </a:r>
            <a:r>
              <a:rPr lang="lv-LV" sz="2800" b="1" dirty="0" smtClean="0"/>
              <a:t>par Jēzu labu</a:t>
            </a:r>
            <a:r>
              <a:rPr lang="lv-LV" sz="2800" dirty="0" smtClean="0"/>
              <a:t>.</a:t>
            </a:r>
            <a:r>
              <a:rPr lang="lv-LV" sz="2800" dirty="0" smtClean="0"/>
              <a:t> </a:t>
            </a:r>
            <a:endParaRPr lang="lv-LV" sz="2800" dirty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CC7F9D-64C0-41D0-BF12-D268895AA74B}" type="slidenum">
              <a:rPr lang="lv-LV" smtClean="0"/>
              <a:pPr/>
              <a:t>5</a:t>
            </a:fld>
            <a:endParaRPr lang="lv-LV" smtClean="0"/>
          </a:p>
        </p:txBody>
      </p:sp>
      <p:pic>
        <p:nvPicPr>
          <p:cNvPr id="5" name="Picture 2" descr="Attēlu rezultāti vaicājumam “Jesus healing”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2033576"/>
            <a:ext cx="3929058" cy="48244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Jādzird </a:t>
            </a:r>
            <a:r>
              <a:rPr lang="lv-LV" dirty="0" smtClean="0">
                <a:solidFill>
                  <a:schemeClr val="tx1"/>
                </a:solidFill>
              </a:rPr>
              <a:t>evaņģēlijs</a:t>
            </a:r>
            <a:endParaRPr lang="lv-LV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79760"/>
            <a:ext cx="9144000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lv-LV" sz="4000" i="1" baseline="30000" dirty="0" smtClean="0"/>
              <a:t>Ticība nāk no sludināšanas, </a:t>
            </a:r>
          </a:p>
          <a:p>
            <a:pPr marL="0" indent="0" algn="just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lv-LV" sz="4000" i="1" baseline="30000" dirty="0" smtClean="0"/>
              <a:t>un sludināšana no Kristus pavēles (Rom.10:17)</a:t>
            </a:r>
            <a:endParaRPr lang="lv-LV" sz="4000" i="1" dirty="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772816"/>
            <a:ext cx="4932040" cy="4985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buFontTx/>
              <a:buChar char="•"/>
            </a:pPr>
            <a:r>
              <a:rPr lang="lv-LV" sz="2800" dirty="0" smtClean="0"/>
              <a:t>Te var redzēt kā </a:t>
            </a:r>
            <a:r>
              <a:rPr lang="lv-LV" sz="2800" b="1" dirty="0" smtClean="0"/>
              <a:t>ticība</a:t>
            </a:r>
            <a:r>
              <a:rPr lang="lv-LV" sz="2800" dirty="0" smtClean="0"/>
              <a:t> </a:t>
            </a:r>
            <a:r>
              <a:rPr lang="lv-LV" sz="2800" b="1" dirty="0" smtClean="0"/>
              <a:t>izturas</a:t>
            </a:r>
            <a:r>
              <a:rPr lang="lv-LV" sz="2800" dirty="0" smtClean="0"/>
              <a:t> pret </a:t>
            </a:r>
            <a:r>
              <a:rPr lang="lv-LV" sz="2800" b="1" dirty="0" smtClean="0"/>
              <a:t>Kristu</a:t>
            </a:r>
            <a:r>
              <a:rPr lang="lv-LV" sz="2800" dirty="0" smtClean="0"/>
              <a:t>.</a:t>
            </a:r>
          </a:p>
          <a:p>
            <a:pPr>
              <a:spcAft>
                <a:spcPts val="600"/>
              </a:spcAft>
              <a:buFontTx/>
              <a:buChar char="•"/>
            </a:pPr>
            <a:r>
              <a:rPr lang="lv-LV" sz="2800" b="1" dirty="0" smtClean="0"/>
              <a:t>Ticība</a:t>
            </a:r>
            <a:r>
              <a:rPr lang="lv-LV" sz="2800" dirty="0" smtClean="0"/>
              <a:t> </a:t>
            </a:r>
            <a:r>
              <a:rPr lang="lv-LV" sz="2800" b="1" dirty="0" smtClean="0"/>
              <a:t>neredz neko citu</a:t>
            </a:r>
            <a:r>
              <a:rPr lang="lv-LV" sz="2800" dirty="0" smtClean="0"/>
              <a:t>, kā tīro, </a:t>
            </a:r>
            <a:r>
              <a:rPr lang="lv-LV" sz="2800" b="1" dirty="0" smtClean="0"/>
              <a:t>nepelnīto Kristus laipnību </a:t>
            </a:r>
            <a:r>
              <a:rPr lang="lv-LV" sz="2800" dirty="0" smtClean="0"/>
              <a:t>un </a:t>
            </a:r>
            <a:r>
              <a:rPr lang="lv-LV" sz="2800" b="1" dirty="0" smtClean="0"/>
              <a:t>žēlastību</a:t>
            </a:r>
            <a:r>
              <a:rPr lang="lv-LV" sz="2800" dirty="0" smtClean="0"/>
              <a:t>, kas </a:t>
            </a:r>
            <a:r>
              <a:rPr lang="lv-LV" sz="2800" b="1" dirty="0" smtClean="0"/>
              <a:t>neatkarīga</a:t>
            </a:r>
            <a:r>
              <a:rPr lang="lv-LV" sz="2800" dirty="0" smtClean="0"/>
              <a:t> no </a:t>
            </a:r>
            <a:r>
              <a:rPr lang="lv-LV" sz="2800" b="1" dirty="0" smtClean="0"/>
              <a:t>nopelniem</a:t>
            </a:r>
            <a:r>
              <a:rPr lang="lv-LV" sz="2800" dirty="0" smtClean="0"/>
              <a:t>.</a:t>
            </a:r>
          </a:p>
          <a:p>
            <a:pPr>
              <a:spcAft>
                <a:spcPts val="600"/>
              </a:spcAft>
              <a:buFontTx/>
              <a:buChar char="•"/>
            </a:pPr>
            <a:r>
              <a:rPr lang="lv-LV" sz="2800" dirty="0" smtClean="0"/>
              <a:t>Šeit </a:t>
            </a:r>
            <a:r>
              <a:rPr lang="lv-LV" sz="2800" b="1" dirty="0" smtClean="0"/>
              <a:t>neviens</a:t>
            </a:r>
            <a:r>
              <a:rPr lang="lv-LV" sz="2800" dirty="0" smtClean="0"/>
              <a:t> nevar </a:t>
            </a:r>
            <a:r>
              <a:rPr lang="lv-LV" sz="2800" b="1" dirty="0" smtClean="0"/>
              <a:t>sacīt</a:t>
            </a:r>
            <a:r>
              <a:rPr lang="lv-LV" sz="2800" dirty="0" smtClean="0"/>
              <a:t>, ka </a:t>
            </a:r>
            <a:r>
              <a:rPr lang="lv-LV" sz="2800" b="1" dirty="0" smtClean="0"/>
              <a:t>spitālīgais</a:t>
            </a:r>
            <a:r>
              <a:rPr lang="lv-LV" sz="2800" dirty="0" smtClean="0"/>
              <a:t> ar savu </a:t>
            </a:r>
            <a:r>
              <a:rPr lang="lv-LV" sz="2800" b="1" dirty="0" smtClean="0"/>
              <a:t>šķīstību</a:t>
            </a:r>
            <a:r>
              <a:rPr lang="lv-LV" sz="2800" dirty="0" smtClean="0"/>
              <a:t> būtu </a:t>
            </a:r>
            <a:r>
              <a:rPr lang="lv-LV" sz="2800" b="1" dirty="0" smtClean="0"/>
              <a:t>nopelnījis</a:t>
            </a:r>
            <a:r>
              <a:rPr lang="lv-LV" sz="2800" dirty="0" smtClean="0"/>
              <a:t> </a:t>
            </a:r>
            <a:r>
              <a:rPr lang="lv-LV" sz="2800" b="1" dirty="0" smtClean="0"/>
              <a:t>tiesības</a:t>
            </a:r>
            <a:r>
              <a:rPr lang="lv-LV" sz="2800" dirty="0" smtClean="0"/>
              <a:t> </a:t>
            </a:r>
            <a:r>
              <a:rPr lang="lv-LV" sz="2800" b="1" dirty="0" smtClean="0"/>
              <a:t>tuvoties Jēzum </a:t>
            </a:r>
            <a:r>
              <a:rPr lang="lv-LV" sz="2800" dirty="0" smtClean="0"/>
              <a:t>un </a:t>
            </a:r>
            <a:r>
              <a:rPr lang="lv-LV" sz="2800" b="1" dirty="0" smtClean="0"/>
              <a:t>runāt</a:t>
            </a:r>
            <a:r>
              <a:rPr lang="lv-LV" sz="2800" dirty="0" smtClean="0"/>
              <a:t> ar Viņu un </a:t>
            </a:r>
            <a:r>
              <a:rPr lang="lv-LV" sz="2800" b="1" dirty="0" smtClean="0"/>
              <a:t>lūgt Viņa palīdzību</a:t>
            </a:r>
            <a:r>
              <a:rPr lang="lv-LV" sz="2800" dirty="0" smtClean="0"/>
              <a:t>.</a:t>
            </a:r>
            <a:endParaRPr lang="lv-LV" sz="2800" dirty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CC7F9D-64C0-41D0-BF12-D268895AA74B}" type="slidenum">
              <a:rPr lang="lv-LV" smtClean="0"/>
              <a:pPr/>
              <a:t>6</a:t>
            </a:fld>
            <a:endParaRPr lang="lv-LV" smtClean="0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Jātic </a:t>
            </a:r>
            <a:r>
              <a:rPr lang="lv-LV" dirty="0" smtClean="0">
                <a:solidFill>
                  <a:schemeClr val="tx1"/>
                </a:solidFill>
              </a:rPr>
              <a:t>Kristum</a:t>
            </a:r>
            <a:endParaRPr lang="lv-LV" dirty="0" smtClean="0">
              <a:solidFill>
                <a:schemeClr val="tx1"/>
              </a:solidFill>
            </a:endParaRPr>
          </a:p>
        </p:txBody>
      </p:sp>
      <p:pic>
        <p:nvPicPr>
          <p:cNvPr id="23554" name="Picture 2" descr="siluets, persona, pārvadāšana, krustu, Jēzus, ticība, krustā sišana,  Kristus | Piqsels"/>
          <p:cNvPicPr>
            <a:picLocks noChangeAspect="1" noChangeArrowheads="1"/>
          </p:cNvPicPr>
          <p:nvPr/>
        </p:nvPicPr>
        <p:blipFill>
          <a:blip r:embed="rId2" cstate="print"/>
          <a:srcRect l="21499" r="23671"/>
          <a:stretch>
            <a:fillRect/>
          </a:stretch>
        </p:blipFill>
        <p:spPr bwMode="auto">
          <a:xfrm>
            <a:off x="4860032" y="1556792"/>
            <a:ext cx="4283968" cy="530120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-14188"/>
            <a:ext cx="9144000" cy="85090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Ticības dzīves kārtība:</a:t>
            </a:r>
            <a:endParaRPr lang="lv-LV" b="1" dirty="0" smtClean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2339752" y="1052736"/>
            <a:ext cx="1835696" cy="187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lv-LV" sz="3600" dirty="0" smtClean="0"/>
              <a:t>tad</a:t>
            </a:r>
          </a:p>
          <a:p>
            <a:pPr algn="ctr"/>
            <a:r>
              <a:rPr lang="lv-LV" sz="4400" b="1" dirty="0" smtClean="0"/>
              <a:t>Jātic</a:t>
            </a:r>
          </a:p>
          <a:p>
            <a:pPr algn="ctr"/>
            <a:r>
              <a:rPr lang="lv-LV" sz="3600" dirty="0" smtClean="0"/>
              <a:t>Jēzum</a:t>
            </a:r>
            <a:endParaRPr lang="lv-LV" sz="3600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980728"/>
            <a:ext cx="2411760" cy="187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lv-LV" sz="3600" dirty="0" smtClean="0"/>
              <a:t>vispirms</a:t>
            </a:r>
            <a:endParaRPr lang="lv-LV" sz="3600" b="1" dirty="0" smtClean="0"/>
          </a:p>
          <a:p>
            <a:pPr algn="ctr"/>
            <a:r>
              <a:rPr lang="lv-LV" sz="4400" b="1" dirty="0" smtClean="0"/>
              <a:t>Jādzird</a:t>
            </a:r>
          </a:p>
          <a:p>
            <a:pPr algn="ctr"/>
            <a:r>
              <a:rPr lang="lv-LV" sz="3600" dirty="0" smtClean="0"/>
              <a:t>evaņģēlijs</a:t>
            </a:r>
            <a:endParaRPr lang="lv-LV" sz="3600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6732240" y="1124744"/>
            <a:ext cx="2339752" cy="187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lv-LV" sz="3600" dirty="0" smtClean="0"/>
              <a:t>un</a:t>
            </a:r>
            <a:endParaRPr lang="lv-LV" sz="3600" b="1" dirty="0" smtClean="0"/>
          </a:p>
          <a:p>
            <a:pPr algn="ctr"/>
            <a:r>
              <a:rPr lang="lv-LV" sz="4400" b="1" dirty="0" smtClean="0"/>
              <a:t>Jādara</a:t>
            </a:r>
            <a:endParaRPr lang="lv-LV" sz="3600" b="1" dirty="0" smtClean="0"/>
          </a:p>
          <a:p>
            <a:pPr algn="ctr"/>
            <a:r>
              <a:rPr lang="lv-LV" sz="3600" dirty="0" smtClean="0"/>
              <a:t>l</a:t>
            </a:r>
            <a:r>
              <a:rPr lang="lv-LV" sz="3600" dirty="0" smtClean="0"/>
              <a:t>abie darbi</a:t>
            </a:r>
            <a:endParaRPr lang="lv-LV" sz="3600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4320480" y="1124744"/>
            <a:ext cx="2195736" cy="187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lv-LV" sz="3600" dirty="0" smtClean="0"/>
              <a:t>u</a:t>
            </a:r>
            <a:r>
              <a:rPr lang="lv-LV" sz="3600" dirty="0" smtClean="0"/>
              <a:t>n tad</a:t>
            </a:r>
            <a:endParaRPr lang="lv-LV" sz="3600" b="1" dirty="0" smtClean="0"/>
          </a:p>
          <a:p>
            <a:pPr algn="ctr"/>
            <a:r>
              <a:rPr lang="lv-LV" sz="4400" b="1" dirty="0" smtClean="0"/>
              <a:t>Jāmīl</a:t>
            </a:r>
            <a:endParaRPr lang="lv-LV" sz="3600" b="1" dirty="0" smtClean="0"/>
          </a:p>
          <a:p>
            <a:pPr algn="ctr"/>
            <a:r>
              <a:rPr lang="lv-LV" sz="3600" dirty="0" smtClean="0"/>
              <a:t>tuvākais</a:t>
            </a:r>
            <a:endParaRPr lang="lv-LV" sz="3600" dirty="0"/>
          </a:p>
        </p:txBody>
      </p:sp>
      <p:pic>
        <p:nvPicPr>
          <p:cNvPr id="13" name="Picture 12" descr="2018-04-30 11.24.4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496" y="2780928"/>
            <a:ext cx="2293353" cy="32403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4" descr="BIBLE0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3140968"/>
            <a:ext cx="2631113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2" name="Picture 2" descr="Disaster Preparedness Month: Plan to Help - West Pierce Fire &amp;amp; Rescue -  West Pierce Fire &amp;amp; Rescue"/>
          <p:cNvPicPr>
            <a:picLocks noChangeAspect="1" noChangeArrowheads="1"/>
          </p:cNvPicPr>
          <p:nvPr/>
        </p:nvPicPr>
        <p:blipFill>
          <a:blip r:embed="rId4" cstate="print"/>
          <a:srcRect l="15120" t="18900" r="11801" b="13061"/>
          <a:stretch>
            <a:fillRect/>
          </a:stretch>
        </p:blipFill>
        <p:spPr bwMode="auto">
          <a:xfrm>
            <a:off x="6372200" y="2969568"/>
            <a:ext cx="2771800" cy="312372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4" name="Picture 4" descr="To Love God Is to Love Your Neighbor — Your Weekly Reflection from CMMB |  CMMB Blog"/>
          <p:cNvPicPr>
            <a:picLocks noChangeAspect="1" noChangeArrowheads="1"/>
          </p:cNvPicPr>
          <p:nvPr/>
        </p:nvPicPr>
        <p:blipFill>
          <a:blip r:embed="rId5" cstate="print"/>
          <a:srcRect l="17640" r="18101" b="27761"/>
          <a:stretch>
            <a:fillRect/>
          </a:stretch>
        </p:blipFill>
        <p:spPr bwMode="auto">
          <a:xfrm>
            <a:off x="3635896" y="3573016"/>
            <a:ext cx="2903764" cy="24482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0" y="6027003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lv-LV" sz="2400" dirty="0" smtClean="0"/>
              <a:t>Bieži cilvēki </a:t>
            </a:r>
            <a:r>
              <a:rPr lang="lv-LV" sz="2400" dirty="0" smtClean="0"/>
              <a:t>g</a:t>
            </a:r>
            <a:r>
              <a:rPr lang="lv-LV" sz="2400" dirty="0" smtClean="0"/>
              <a:t>rib </a:t>
            </a:r>
            <a:r>
              <a:rPr lang="lv-LV" sz="2400" b="1" dirty="0" smtClean="0"/>
              <a:t>sākt no otra gala </a:t>
            </a:r>
            <a:r>
              <a:rPr lang="lv-LV" sz="2400" dirty="0" smtClean="0"/>
              <a:t>un tad </a:t>
            </a:r>
            <a:r>
              <a:rPr lang="lv-LV" sz="2400" b="1" dirty="0" smtClean="0"/>
              <a:t>sajūtot labo darbu trūkumu</a:t>
            </a:r>
            <a:r>
              <a:rPr lang="lv-LV" sz="2400" dirty="0" smtClean="0"/>
              <a:t>, domā, ka </a:t>
            </a:r>
            <a:r>
              <a:rPr lang="lv-LV" sz="2400" b="1" dirty="0" smtClean="0"/>
              <a:t>nevar nemaz tuvoties Dievam.</a:t>
            </a:r>
            <a:endParaRPr lang="lv-LV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59" dur="2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000"/>
                            </p:stCondLst>
                            <p:childTnLst>
                              <p:par>
                                <p:cTn id="6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8500"/>
                            </p:stCondLst>
                            <p:childTnLst>
                              <p:par>
                                <p:cTn id="6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6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500"/>
                            </p:stCondLst>
                            <p:childTnLst>
                              <p:par>
                                <p:cTn id="7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36712"/>
            <a:ext cx="9144000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3</a:t>
            </a:r>
            <a:r>
              <a:rPr lang="lv-LV" sz="2800" i="1" dirty="0" smtClean="0"/>
              <a:t> Jēzus, roku izstiepis, pieskārās viņam un sacīja: “Es gribu, topi šķīsts!” Un tūlīt viņš tapa šķīsts no savas spitālības.</a:t>
            </a:r>
            <a:endParaRPr lang="lv-LV" sz="2800" i="1" dirty="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916832"/>
            <a:ext cx="91440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b="1" dirty="0" smtClean="0"/>
              <a:t>Jēzus </a:t>
            </a:r>
            <a:r>
              <a:rPr lang="lv-LV" sz="2800" dirty="0" smtClean="0"/>
              <a:t>rāda mums </a:t>
            </a:r>
            <a:r>
              <a:rPr lang="lv-LV" sz="2800" b="1" dirty="0" smtClean="0"/>
              <a:t>mīlestības piemēru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dirty="0" smtClean="0"/>
              <a:t>Mīlestība dara par kalpu. Viņš palīdz negaidot atlīdzību.</a:t>
            </a:r>
          </a:p>
          <a:p>
            <a:pPr>
              <a:buFontTx/>
              <a:buChar char="•"/>
            </a:pPr>
            <a:r>
              <a:rPr lang="lv-LV" sz="2800" b="1" dirty="0" smtClean="0"/>
              <a:t>Jēzus palīdz ikvienam </a:t>
            </a:r>
            <a:r>
              <a:rPr lang="lv-LV" sz="2800" dirty="0" smtClean="0"/>
              <a:t>un grib </a:t>
            </a:r>
            <a:r>
              <a:rPr lang="lv-LV" sz="2800" b="1" dirty="0" smtClean="0"/>
              <a:t>lai visi </a:t>
            </a:r>
            <a:r>
              <a:rPr lang="lv-LV" sz="2800" dirty="0" smtClean="0"/>
              <a:t>to</a:t>
            </a:r>
            <a:r>
              <a:rPr lang="lv-LV" sz="2800" b="1" dirty="0" smtClean="0"/>
              <a:t> gaidītu</a:t>
            </a:r>
            <a:r>
              <a:rPr lang="lv-LV" sz="2800" dirty="0" smtClean="0"/>
              <a:t>.</a:t>
            </a:r>
            <a:endParaRPr lang="lv-LV" sz="2800" b="1" dirty="0" smtClean="0"/>
          </a:p>
          <a:p>
            <a:pPr>
              <a:buFontTx/>
              <a:buChar char="•"/>
            </a:pPr>
            <a:r>
              <a:rPr lang="lv-LV" sz="2800" b="1" dirty="0" smtClean="0"/>
              <a:t>Jēzus</a:t>
            </a:r>
            <a:r>
              <a:rPr lang="lv-LV" sz="2800" dirty="0" smtClean="0"/>
              <a:t> </a:t>
            </a:r>
            <a:r>
              <a:rPr lang="lv-LV" sz="2800" dirty="0" smtClean="0"/>
              <a:t>spitālīgajam </a:t>
            </a:r>
            <a:r>
              <a:rPr lang="lv-LV" sz="2800" b="1" dirty="0" smtClean="0"/>
              <a:t>nesit, neraida prom</a:t>
            </a:r>
            <a:r>
              <a:rPr lang="lv-LV" sz="2800" dirty="0" smtClean="0"/>
              <a:t>, bet pat </a:t>
            </a:r>
            <a:r>
              <a:rPr lang="lv-LV" sz="2800" b="1" dirty="0" smtClean="0"/>
              <a:t>pieskaras</a:t>
            </a:r>
            <a:r>
              <a:rPr lang="lv-LV" sz="2800" dirty="0" smtClean="0"/>
              <a:t> viņam un </a:t>
            </a:r>
            <a:r>
              <a:rPr lang="lv-LV" sz="2800" b="1" dirty="0" smtClean="0"/>
              <a:t>dziedina</a:t>
            </a:r>
            <a:r>
              <a:rPr lang="lv-LV" sz="2800" dirty="0" smtClean="0"/>
              <a:t> </a:t>
            </a:r>
            <a:r>
              <a:rPr lang="lv-LV" sz="2800" dirty="0" smtClean="0"/>
              <a:t>viņu.</a:t>
            </a:r>
            <a:endParaRPr lang="lv-LV" sz="2800" dirty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CC7F9D-64C0-41D0-BF12-D268895AA74B}" type="slidenum">
              <a:rPr lang="lv-LV" smtClean="0"/>
              <a:pPr/>
              <a:t>8</a:t>
            </a:fld>
            <a:endParaRPr lang="lv-LV" smtClean="0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Jāmīl </a:t>
            </a:r>
            <a:r>
              <a:rPr lang="lv-LV" dirty="0" smtClean="0">
                <a:solidFill>
                  <a:schemeClr val="tx1"/>
                </a:solidFill>
              </a:rPr>
              <a:t>tuvākais</a:t>
            </a:r>
            <a:endParaRPr lang="lv-LV" dirty="0" smtClean="0">
              <a:solidFill>
                <a:schemeClr val="tx1"/>
              </a:solidFill>
            </a:endParaRPr>
          </a:p>
        </p:txBody>
      </p:sp>
      <p:pic>
        <p:nvPicPr>
          <p:cNvPr id="22530" name="Picture 2" descr="LEPER HEALED (MK 1: 40-45) – Carmelight Flashes"/>
          <p:cNvPicPr>
            <a:picLocks noChangeAspect="1" noChangeArrowheads="1"/>
          </p:cNvPicPr>
          <p:nvPr/>
        </p:nvPicPr>
        <p:blipFill>
          <a:blip r:embed="rId2" cstate="print"/>
          <a:srcRect t="8886" b="10115"/>
          <a:stretch>
            <a:fillRect/>
          </a:stretch>
        </p:blipFill>
        <p:spPr bwMode="auto">
          <a:xfrm>
            <a:off x="2760290" y="4149080"/>
            <a:ext cx="5772150" cy="27089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4263767"/>
            <a:ext cx="2987824" cy="2477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lv-LV" sz="2800" b="1" dirty="0" smtClean="0"/>
              <a:t>Ticība dara mūs par kungiem!</a:t>
            </a:r>
          </a:p>
          <a:p>
            <a:pPr algn="ctr"/>
            <a:endParaRPr lang="lv-LV" sz="1500" dirty="0" smtClean="0"/>
          </a:p>
          <a:p>
            <a:pPr algn="ctr"/>
            <a:r>
              <a:rPr lang="lv-LV" sz="2800" b="1" dirty="0" smtClean="0"/>
              <a:t>Mīlestība dara mūs par kalpiem!</a:t>
            </a:r>
            <a:endParaRPr lang="lv-LV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36712"/>
            <a:ext cx="9144000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3</a:t>
            </a:r>
            <a:r>
              <a:rPr lang="lv-LV" sz="2800" i="1" dirty="0" smtClean="0"/>
              <a:t> Jēzus, roku izstiepis, pieskārās viņam un sacīja: “Es gribu, topi šķīsts!” Un tūlīt viņš tapa šķīsts no savas spitālības.</a:t>
            </a:r>
            <a:endParaRPr lang="lv-LV" sz="2800" i="1" dirty="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2060848"/>
            <a:ext cx="91440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dirty="0" smtClean="0"/>
              <a:t>Kā </a:t>
            </a:r>
            <a:r>
              <a:rPr lang="lv-LV" sz="2800" b="1" dirty="0" smtClean="0"/>
              <a:t>Kristus</a:t>
            </a:r>
            <a:r>
              <a:rPr lang="lv-LV" sz="2800" dirty="0" smtClean="0"/>
              <a:t>, būdams </a:t>
            </a:r>
            <a:r>
              <a:rPr lang="lv-LV" sz="2800" b="1" dirty="0" smtClean="0"/>
              <a:t>Dievs</a:t>
            </a:r>
            <a:r>
              <a:rPr lang="lv-LV" sz="2800" dirty="0" smtClean="0"/>
              <a:t>, </a:t>
            </a:r>
            <a:r>
              <a:rPr lang="lv-LV" sz="2800" b="1" dirty="0" smtClean="0"/>
              <a:t>kļuva cilvēks</a:t>
            </a:r>
            <a:r>
              <a:rPr lang="lv-LV" sz="2800" dirty="0" smtClean="0"/>
              <a:t>, lai mums </a:t>
            </a:r>
            <a:r>
              <a:rPr lang="lv-LV" sz="2800" b="1" dirty="0" smtClean="0"/>
              <a:t>kalpotu</a:t>
            </a:r>
            <a:r>
              <a:rPr lang="lv-LV" sz="2800" dirty="0" smtClean="0"/>
              <a:t>, tā arī mēs, kad esam kļuvuši </a:t>
            </a:r>
            <a:r>
              <a:rPr lang="lv-LV" sz="2800" b="1" dirty="0" smtClean="0"/>
              <a:t>ticīgi/dievbijīgi</a:t>
            </a:r>
            <a:r>
              <a:rPr lang="lv-LV" sz="2800" dirty="0" smtClean="0"/>
              <a:t>, mācāmies </a:t>
            </a:r>
            <a:r>
              <a:rPr lang="lv-LV" sz="2800" b="1" dirty="0" smtClean="0"/>
              <a:t>mīlēt savu tuvāko </a:t>
            </a:r>
            <a:r>
              <a:rPr lang="lv-LV" sz="2800" dirty="0" smtClean="0"/>
              <a:t>un </a:t>
            </a:r>
            <a:r>
              <a:rPr lang="lv-LV" sz="2800" b="1" dirty="0" smtClean="0"/>
              <a:t>darām viņam labu</a:t>
            </a:r>
            <a:r>
              <a:rPr lang="lv-LV" sz="2800" dirty="0" smtClean="0"/>
              <a:t>. </a:t>
            </a:r>
            <a:endParaRPr lang="lv-LV" sz="2800" dirty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CC7F9D-64C0-41D0-BF12-D268895AA74B}" type="slidenum">
              <a:rPr lang="lv-LV" smtClean="0"/>
              <a:pPr/>
              <a:t>9</a:t>
            </a:fld>
            <a:endParaRPr lang="lv-LV" smtClean="0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Jādara </a:t>
            </a:r>
            <a:r>
              <a:rPr lang="lv-LV" dirty="0" smtClean="0">
                <a:solidFill>
                  <a:schemeClr val="tx1"/>
                </a:solidFill>
              </a:rPr>
              <a:t>labi darbi</a:t>
            </a:r>
            <a:endParaRPr lang="lv-LV" dirty="0" smtClean="0">
              <a:solidFill>
                <a:schemeClr val="tx1"/>
              </a:solidFill>
            </a:endParaRPr>
          </a:p>
        </p:txBody>
      </p:sp>
      <p:pic>
        <p:nvPicPr>
          <p:cNvPr id="8" name="Picture 2" descr="Attēlu rezultāti vaicājumam “Jesus healing”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10756" y="3501008"/>
            <a:ext cx="6266360" cy="3356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  <p:bldP spid="6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5621</TotalTime>
  <Words>561</Words>
  <Application>Microsoft Office PowerPoint</Application>
  <PresentationFormat>On-screen Show (4:3)</PresentationFormat>
  <Paragraphs>77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Default Design</vt:lpstr>
      <vt:lpstr>Mt.8 Jēzus dziedina spitālīgo</vt:lpstr>
      <vt:lpstr>Mt.8 Jēzus dziedina spitālīgo</vt:lpstr>
      <vt:lpstr>4 Jā ticības dzīvē</vt:lpstr>
      <vt:lpstr>Spitālība = Lepra</vt:lpstr>
      <vt:lpstr>Jādzird evaņģēlijs</vt:lpstr>
      <vt:lpstr>Jātic Kristum</vt:lpstr>
      <vt:lpstr>Ticības dzīves kārtība:</vt:lpstr>
      <vt:lpstr>Jāmīl tuvākais</vt:lpstr>
      <vt:lpstr>Jādara labi darbi</vt:lpstr>
      <vt:lpstr>4 Jā ticības dzīvē</vt:lpstr>
      <vt:lpstr>Un Dieva miers, kas ir augstāks par visu saprašanu lai pasargā jūsu sirdis un jūsu domas. Āmen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Roberts Otomers</dc:title>
  <dc:creator>RobertsO</dc:creator>
  <cp:lastModifiedBy>Rob</cp:lastModifiedBy>
  <cp:revision>104</cp:revision>
  <dcterms:created xsi:type="dcterms:W3CDTF">2010-10-07T14:46:11Z</dcterms:created>
  <dcterms:modified xsi:type="dcterms:W3CDTF">2022-01-23T09:36:08Z</dcterms:modified>
</cp:coreProperties>
</file>