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68" r:id="rId5"/>
    <p:sldId id="273" r:id="rId6"/>
    <p:sldId id="280" r:id="rId7"/>
    <p:sldId id="281"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126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79DB9F-DA3E-4CB0-9A41-CBB3A38401BF}"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B9850B4-895F-4EE8-9102-260615C149A1}"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1E4DE4F-A0A0-4482-A737-4E82A4C27D7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F3E63F0-852D-4661-86AC-1D51CF91F5F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12463C2-C872-4866-9412-F0EDA32DD039}"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F6A9E8-AE86-42CB-BB0D-566F5F094A6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D16B811-1CCC-4850-BE67-1C04EF67D10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B2AE85D-02B4-4183-AA28-D4C462514C6C}"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E34D674-1CB4-4201-BE8F-DD5CF329A35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89A287-441A-4815-B89E-5842DE66BF33}"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77977D0-F9E9-45DD-A41E-57EB71DAA75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898FB19-BFB4-49E3-8979-2B887E8640A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95288" y="-71438"/>
            <a:ext cx="8175625" cy="1071563"/>
          </a:xfrm>
        </p:spPr>
        <p:txBody>
          <a:bodyPr/>
          <a:lstStyle/>
          <a:p>
            <a:pPr eaLnBrk="1" hangingPunct="1"/>
            <a:r>
              <a:rPr lang="lv-LV" b="1" smtClean="0">
                <a:solidFill>
                  <a:schemeClr val="tx1"/>
                </a:solidFill>
              </a:rPr>
              <a:t>Jņ.2:1-11 Kāzas Kānā</a:t>
            </a:r>
          </a:p>
        </p:txBody>
      </p:sp>
      <p:pic>
        <p:nvPicPr>
          <p:cNvPr id="2051"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dirty="0" smtClean="0"/>
              <a:t>20.jan.2019.</a:t>
            </a:r>
            <a:endParaRPr lang="lv-LV" sz="2000" dirty="0"/>
          </a:p>
        </p:txBody>
      </p:sp>
      <p:pic>
        <p:nvPicPr>
          <p:cNvPr id="2053" name="Picture 5"/>
          <p:cNvPicPr>
            <a:picLocks noChangeAspect="1" noChangeArrowheads="1"/>
          </p:cNvPicPr>
          <p:nvPr/>
        </p:nvPicPr>
        <p:blipFill>
          <a:blip r:embed="rId3" cstate="print"/>
          <a:srcRect/>
          <a:stretch>
            <a:fillRect/>
          </a:stretch>
        </p:blipFill>
        <p:spPr bwMode="auto">
          <a:xfrm>
            <a:off x="971600" y="908720"/>
            <a:ext cx="7056784" cy="5651961"/>
          </a:xfrm>
          <a:prstGeom prst="rect">
            <a:avLst/>
          </a:prstGeom>
          <a:ln>
            <a:noFill/>
          </a:ln>
          <a:effectLst>
            <a:softEdge rad="112500"/>
          </a:effectLst>
        </p:spPr>
      </p:pic>
      <p:sp>
        <p:nvSpPr>
          <p:cNvPr id="2054" name="Text Box 6"/>
          <p:cNvSpPr txBox="1">
            <a:spLocks noChangeArrowheads="1"/>
          </p:cNvSpPr>
          <p:nvPr/>
        </p:nvSpPr>
        <p:spPr bwMode="auto">
          <a:xfrm>
            <a:off x="6286500" y="642938"/>
            <a:ext cx="2857500" cy="400050"/>
          </a:xfrm>
          <a:prstGeom prst="rect">
            <a:avLst/>
          </a:prstGeom>
          <a:noFill/>
          <a:ln w="9525">
            <a:noFill/>
            <a:miter lim="800000"/>
            <a:headEnd/>
            <a:tailEnd/>
          </a:ln>
        </p:spPr>
        <p:txBody>
          <a:bodyPr>
            <a:spAutoFit/>
          </a:bodyPr>
          <a:lstStyle/>
          <a:p>
            <a:pPr>
              <a:spcBef>
                <a:spcPct val="50000"/>
              </a:spcBef>
            </a:pPr>
            <a:r>
              <a:rPr lang="lv-LV" sz="2000"/>
              <a:t>Māc.Roberts Otomers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95288" y="-71438"/>
            <a:ext cx="8175625" cy="1071563"/>
          </a:xfrm>
        </p:spPr>
        <p:txBody>
          <a:bodyPr/>
          <a:lstStyle/>
          <a:p>
            <a:pPr eaLnBrk="1" hangingPunct="1"/>
            <a:r>
              <a:rPr lang="lv-LV" b="1" smtClean="0">
                <a:solidFill>
                  <a:schemeClr val="tx1"/>
                </a:solidFill>
              </a:rPr>
              <a:t>Jņ.2:1-11 Kāzas Kānā</a:t>
            </a:r>
          </a:p>
        </p:txBody>
      </p:sp>
      <p:pic>
        <p:nvPicPr>
          <p:cNvPr id="2051"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dirty="0" smtClean="0"/>
              <a:t>20.jan.2019.</a:t>
            </a:r>
            <a:endParaRPr lang="lv-LV" sz="2000" dirty="0"/>
          </a:p>
        </p:txBody>
      </p:sp>
      <p:sp>
        <p:nvSpPr>
          <p:cNvPr id="2054" name="Text Box 6"/>
          <p:cNvSpPr txBox="1">
            <a:spLocks noChangeArrowheads="1"/>
          </p:cNvSpPr>
          <p:nvPr/>
        </p:nvSpPr>
        <p:spPr bwMode="auto">
          <a:xfrm>
            <a:off x="6286500" y="642938"/>
            <a:ext cx="2857500" cy="400050"/>
          </a:xfrm>
          <a:prstGeom prst="rect">
            <a:avLst/>
          </a:prstGeom>
          <a:noFill/>
          <a:ln w="9525">
            <a:noFill/>
            <a:miter lim="800000"/>
            <a:headEnd/>
            <a:tailEnd/>
          </a:ln>
        </p:spPr>
        <p:txBody>
          <a:bodyPr>
            <a:spAutoFit/>
          </a:bodyPr>
          <a:lstStyle/>
          <a:p>
            <a:pPr>
              <a:spcBef>
                <a:spcPct val="50000"/>
              </a:spcBef>
            </a:pPr>
            <a:r>
              <a:rPr lang="lv-LV" sz="2000"/>
              <a:t>Māc.Roberts Otomers</a:t>
            </a:r>
          </a:p>
        </p:txBody>
      </p:sp>
      <p:sp>
        <p:nvSpPr>
          <p:cNvPr id="7" name="Rectangle 6"/>
          <p:cNvSpPr/>
          <p:nvPr/>
        </p:nvSpPr>
        <p:spPr>
          <a:xfrm>
            <a:off x="0" y="927819"/>
            <a:ext cx="9144000" cy="6001643"/>
          </a:xfrm>
          <a:prstGeom prst="rect">
            <a:avLst/>
          </a:prstGeom>
        </p:spPr>
        <p:txBody>
          <a:bodyPr wrap="square">
            <a:spAutoFit/>
          </a:bodyPr>
          <a:lstStyle/>
          <a:p>
            <a:pPr algn="just"/>
            <a:r>
              <a:rPr lang="lv-LV" sz="2400" i="1" dirty="0" smtClean="0"/>
              <a:t>1 Trešajā dienā bija kāzas Kānā Galilejā, un Jēzus māte bija tur. 2 Bet arī Jēzus un Viņa mācekļi bija aicināti kāzās. 3 Kad nu pietrūka vīna, Jēzus māte saka Viņam: "Viņiem nav vīna." 4 Jēzus saka tai: Kas Man ar tevi, sieva? Mana stunda vēl nav nākusi</a:t>
            </a:r>
            <a:r>
              <a:rPr lang="lv-LV" sz="2400" dirty="0" smtClean="0"/>
              <a:t>. </a:t>
            </a:r>
            <a:r>
              <a:rPr lang="lv-LV" sz="2400" i="1" dirty="0" smtClean="0"/>
              <a:t>5 Viņa māte saka sulaiņiem: "Ko Viņš jums teiks, to dariet!" 6 Bet tur stāvēja seši akmens </a:t>
            </a:r>
            <a:r>
              <a:rPr lang="lv-LV" sz="2400" i="1" dirty="0" err="1" smtClean="0"/>
              <a:t>ūdenstrauki</a:t>
            </a:r>
            <a:r>
              <a:rPr lang="lv-LV" sz="2400" i="1" dirty="0" smtClean="0"/>
              <a:t> pēc jūdu šķīstīšanās paražas, un katrā no tiem sagāja divi līdz trīs mēri. 7 Jēzus saka viņiem: "Piepildiet traukus ar ūdeni!" Un tie tos piepildīja līdz malai. 8 Tad Viņš saka tiem: "Tagad smeliet un nesiet galda uzraugam!" Un tie to aiznesa. 9 Kad nu galda uzraugs bija nobaudījis ūdeni, kas bija kļuvis par vīnu, nezinādams, no kurienes tas ir, kamēr sulaiņi, kas ūdeni bija smēluši, to zināja,- tad galda uzraugs aicina līgavaini 10 un viņam saka: "Ikviens cilvēks papriekš ceļ priekšā labo vīnu, un, kad viesi ieskurbuši, mazāk vērtīgo, bet tu labo vīnu esi pataupījis līdz šim.“11 Šī ir pirmā zīme, ko Jēzus darīja Kānā Galilejā, atklādams Savu godību, un Viņa mācekļi sāka Viņam ticēt.</a:t>
            </a:r>
            <a:endParaRPr lang="lv-LV"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 1 Trešajā dienā bija kāzas Kānā Galilejā, un Jēzus māte bija tur. 2 Bet arī Jēzus un Viņa mācekļi bija aicināti kāzās.</a:t>
            </a:r>
            <a:endParaRPr lang="en-US" sz="2600" i="1" dirty="0" smtClean="0"/>
          </a:p>
        </p:txBody>
      </p:sp>
      <p:sp>
        <p:nvSpPr>
          <p:cNvPr id="7" name="Rectangle 6"/>
          <p:cNvSpPr>
            <a:spLocks noChangeArrowheads="1"/>
          </p:cNvSpPr>
          <p:nvPr/>
        </p:nvSpPr>
        <p:spPr bwMode="auto">
          <a:xfrm>
            <a:off x="0" y="1214438"/>
            <a:ext cx="9144000" cy="1384995"/>
          </a:xfrm>
          <a:prstGeom prst="rect">
            <a:avLst/>
          </a:prstGeom>
          <a:noFill/>
          <a:ln w="9525">
            <a:noFill/>
            <a:miter lim="800000"/>
            <a:headEnd/>
            <a:tailEnd/>
          </a:ln>
        </p:spPr>
        <p:txBody>
          <a:bodyPr>
            <a:spAutoFit/>
          </a:bodyPr>
          <a:lstStyle/>
          <a:p>
            <a:pPr>
              <a:buFontTx/>
              <a:buChar char="•"/>
            </a:pPr>
            <a:r>
              <a:rPr lang="lv-LV" sz="2800" dirty="0"/>
              <a:t>Marija ir bijusi pie kāzu </a:t>
            </a:r>
            <a:r>
              <a:rPr lang="lv-LV" sz="2800" b="1" dirty="0"/>
              <a:t>organizēšanas</a:t>
            </a:r>
            <a:endParaRPr lang="lv-LV" sz="2800" dirty="0"/>
          </a:p>
          <a:p>
            <a:pPr>
              <a:buFontTx/>
              <a:buChar char="•"/>
            </a:pPr>
            <a:r>
              <a:rPr lang="lv-LV" sz="2800" b="1" dirty="0"/>
              <a:t>Jēzus </a:t>
            </a:r>
            <a:r>
              <a:rPr lang="lv-LV" sz="2800" dirty="0"/>
              <a:t>visticamākais</a:t>
            </a:r>
            <a:r>
              <a:rPr lang="lv-LV" sz="2800" b="1" dirty="0"/>
              <a:t> kāzās</a:t>
            </a:r>
            <a:r>
              <a:rPr lang="lv-LV" sz="2800" dirty="0"/>
              <a:t> ierodas ar </a:t>
            </a:r>
            <a:r>
              <a:rPr lang="lv-LV" sz="2800" b="1" dirty="0" smtClean="0"/>
              <a:t>vairāk </a:t>
            </a:r>
            <a:r>
              <a:rPr lang="lv-LV" sz="2800" dirty="0" smtClean="0"/>
              <a:t>mācekļiem, </a:t>
            </a:r>
            <a:r>
              <a:rPr lang="lv-LV" sz="2800" b="1" dirty="0" smtClean="0"/>
              <a:t>nekā ir aicināti</a:t>
            </a:r>
            <a:r>
              <a:rPr lang="lv-LV" sz="2800" dirty="0" smtClean="0"/>
              <a:t>.</a:t>
            </a:r>
            <a:endParaRPr lang="lv-LV" sz="2800" dirty="0"/>
          </a:p>
        </p:txBody>
      </p:sp>
      <p:pic>
        <p:nvPicPr>
          <p:cNvPr id="4100" name="Picture 4"/>
          <p:cNvPicPr>
            <a:picLocks noChangeAspect="1" noChangeArrowheads="1"/>
          </p:cNvPicPr>
          <p:nvPr/>
        </p:nvPicPr>
        <p:blipFill>
          <a:blip r:embed="rId2" cstate="print"/>
          <a:srcRect/>
          <a:stretch>
            <a:fillRect/>
          </a:stretch>
        </p:blipFill>
        <p:spPr bwMode="auto">
          <a:xfrm>
            <a:off x="0" y="2492896"/>
            <a:ext cx="9144000" cy="43651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4100"/>
                                        </p:tgtEl>
                                        <p:attrNameLst>
                                          <p:attrName>style.visibility</p:attrName>
                                        </p:attrNameLst>
                                      </p:cBhvr>
                                      <p:to>
                                        <p:strVal val="visible"/>
                                      </p:to>
                                    </p:set>
                                    <p:animEffect transition="in" filter="fade">
                                      <p:cBhvr>
                                        <p:cTn id="21"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i="1" dirty="0" smtClean="0"/>
              <a:t>   3 Kad nu pietrūka vīna, Jēzus māte saka Viņam: "Viņiem nav vīna." 4 Jēzus saka tai: Kas Man ar tevi, sieva? Mana stunda vēl nav nākusi</a:t>
            </a:r>
            <a:r>
              <a:rPr lang="lv-LV" dirty="0" smtClean="0"/>
              <a:t>.</a:t>
            </a:r>
            <a:endParaRPr lang="en-US" sz="2200" i="1" dirty="0" smtClean="0"/>
          </a:p>
        </p:txBody>
      </p:sp>
      <p:sp>
        <p:nvSpPr>
          <p:cNvPr id="7" name="Rectangle 6"/>
          <p:cNvSpPr>
            <a:spLocks noChangeArrowheads="1"/>
          </p:cNvSpPr>
          <p:nvPr/>
        </p:nvSpPr>
        <p:spPr bwMode="auto">
          <a:xfrm>
            <a:off x="0" y="1484313"/>
            <a:ext cx="5435600" cy="5262979"/>
          </a:xfrm>
          <a:prstGeom prst="rect">
            <a:avLst/>
          </a:prstGeom>
          <a:noFill/>
          <a:ln w="9525">
            <a:noFill/>
            <a:miter lim="800000"/>
            <a:headEnd/>
            <a:tailEnd/>
          </a:ln>
        </p:spPr>
        <p:txBody>
          <a:bodyPr>
            <a:spAutoFit/>
          </a:bodyPr>
          <a:lstStyle/>
          <a:p>
            <a:pPr>
              <a:buFontTx/>
              <a:buChar char="•"/>
            </a:pPr>
            <a:r>
              <a:rPr lang="lv-LV" sz="2800" dirty="0"/>
              <a:t>Šie </a:t>
            </a:r>
            <a:r>
              <a:rPr lang="lv-LV" sz="2800" b="1" dirty="0"/>
              <a:t>ļaudis</a:t>
            </a:r>
            <a:r>
              <a:rPr lang="lv-LV" sz="2800" dirty="0"/>
              <a:t>, kas </a:t>
            </a:r>
            <a:r>
              <a:rPr lang="lv-LV" sz="2800" b="1" dirty="0"/>
              <a:t>svin kāzas</a:t>
            </a:r>
            <a:r>
              <a:rPr lang="lv-LV" sz="2800" dirty="0"/>
              <a:t>, ir bijuši diezgan </a:t>
            </a:r>
            <a:r>
              <a:rPr lang="lv-LV" sz="2800" b="1" dirty="0"/>
              <a:t>trūcīgi</a:t>
            </a:r>
            <a:r>
              <a:rPr lang="lv-LV" sz="2800" dirty="0"/>
              <a:t>, to var </a:t>
            </a:r>
            <a:r>
              <a:rPr lang="lv-LV" sz="2800" b="1" dirty="0"/>
              <a:t>redzēt</a:t>
            </a:r>
            <a:r>
              <a:rPr lang="lv-LV" sz="2800" dirty="0"/>
              <a:t> pēc tā, cik </a:t>
            </a:r>
            <a:r>
              <a:rPr lang="lv-LV" sz="2800" b="1" dirty="0"/>
              <a:t>precīzi</a:t>
            </a:r>
            <a:r>
              <a:rPr lang="lv-LV" sz="2800" dirty="0"/>
              <a:t> ir bijis </a:t>
            </a:r>
            <a:r>
              <a:rPr lang="lv-LV" sz="2800" b="1" dirty="0"/>
              <a:t>aprēķināts vīns</a:t>
            </a:r>
            <a:r>
              <a:rPr lang="lv-LV" sz="2800" dirty="0"/>
              <a:t>.</a:t>
            </a:r>
          </a:p>
          <a:p>
            <a:pPr>
              <a:buFontTx/>
              <a:buChar char="•"/>
            </a:pPr>
            <a:r>
              <a:rPr lang="lv-LV" sz="2800" dirty="0"/>
              <a:t>Kad </a:t>
            </a:r>
            <a:r>
              <a:rPr lang="lv-LV" sz="2800" b="1" dirty="0"/>
              <a:t>beidzies vīns</a:t>
            </a:r>
            <a:r>
              <a:rPr lang="lv-LV" sz="2800" dirty="0"/>
              <a:t>, pie kā ir vainīgs </a:t>
            </a:r>
            <a:r>
              <a:rPr lang="lv-LV" sz="2800" b="1" dirty="0"/>
              <a:t>kāzu organizatores dēls</a:t>
            </a:r>
            <a:r>
              <a:rPr lang="lv-LV" sz="2800" dirty="0"/>
              <a:t>, jo </a:t>
            </a:r>
            <a:r>
              <a:rPr lang="lv-LV" sz="2800" b="1" dirty="0"/>
              <a:t>paņēmis</a:t>
            </a:r>
            <a:r>
              <a:rPr lang="lv-LV" sz="2800" dirty="0"/>
              <a:t> līdz </a:t>
            </a:r>
            <a:r>
              <a:rPr lang="lv-LV" sz="2800" b="1" dirty="0"/>
              <a:t>vairāk cilvēku</a:t>
            </a:r>
            <a:r>
              <a:rPr lang="lv-LV" sz="2800" dirty="0"/>
              <a:t> nekā </a:t>
            </a:r>
            <a:r>
              <a:rPr lang="lv-LV" sz="2800" b="1" dirty="0"/>
              <a:t>paredzēts.</a:t>
            </a:r>
          </a:p>
          <a:p>
            <a:pPr>
              <a:buFontTx/>
              <a:buChar char="•"/>
            </a:pPr>
            <a:r>
              <a:rPr lang="lv-LV" sz="2800" b="1" dirty="0"/>
              <a:t>Marijai</a:t>
            </a:r>
            <a:r>
              <a:rPr lang="lv-LV" sz="2800" dirty="0"/>
              <a:t> ir ļoti </a:t>
            </a:r>
            <a:r>
              <a:rPr lang="lv-LV" sz="2800" b="1" dirty="0"/>
              <a:t>grūti pieņemt</a:t>
            </a:r>
            <a:r>
              <a:rPr lang="lv-LV" sz="2800" dirty="0"/>
              <a:t> to, ka </a:t>
            </a:r>
            <a:r>
              <a:rPr lang="lv-LV" sz="2800" b="1" dirty="0"/>
              <a:t>Jēzus</a:t>
            </a:r>
            <a:r>
              <a:rPr lang="lv-LV" sz="2800" dirty="0"/>
              <a:t> – viņas </a:t>
            </a:r>
            <a:r>
              <a:rPr lang="lv-LV" sz="2800" b="1" dirty="0"/>
              <a:t>dēls</a:t>
            </a:r>
            <a:r>
              <a:rPr lang="lv-LV" sz="2800" dirty="0"/>
              <a:t> ir </a:t>
            </a:r>
            <a:r>
              <a:rPr lang="lv-LV" sz="2800" b="1" dirty="0"/>
              <a:t>Mesija</a:t>
            </a:r>
            <a:r>
              <a:rPr lang="lv-LV" sz="2800" dirty="0"/>
              <a:t>, </a:t>
            </a:r>
            <a:r>
              <a:rPr lang="lv-LV" sz="2800" b="1" dirty="0"/>
              <a:t>Dieva Dēls</a:t>
            </a:r>
            <a:r>
              <a:rPr lang="lv-LV" sz="2800" b="1" dirty="0" smtClean="0"/>
              <a:t>. </a:t>
            </a:r>
            <a:r>
              <a:rPr lang="lv-LV" sz="2800" dirty="0" smtClean="0"/>
              <a:t>Viņa uztver Viņu kā parastu cilvēku.</a:t>
            </a:r>
            <a:endParaRPr lang="lv-LV" sz="2800" dirty="0"/>
          </a:p>
        </p:txBody>
      </p:sp>
      <p:pic>
        <p:nvPicPr>
          <p:cNvPr id="5124" name="Picture 4"/>
          <p:cNvPicPr>
            <a:picLocks noChangeAspect="1" noChangeArrowheads="1"/>
          </p:cNvPicPr>
          <p:nvPr/>
        </p:nvPicPr>
        <p:blipFill>
          <a:blip r:embed="rId2" cstate="print"/>
          <a:srcRect b="3634"/>
          <a:stretch>
            <a:fillRect/>
          </a:stretch>
        </p:blipFill>
        <p:spPr bwMode="auto">
          <a:xfrm>
            <a:off x="5334000" y="1628800"/>
            <a:ext cx="3810000" cy="500248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fade">
                                      <p:cBhvr>
                                        <p:cTn id="16"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000" i="1" dirty="0" smtClean="0"/>
              <a:t>     </a:t>
            </a:r>
            <a:r>
              <a:rPr lang="lv-LV" sz="2800" i="1" dirty="0" smtClean="0"/>
              <a:t>5 Viņa māte saka sulaiņiem: "Ko Viņš jums teiks, to dariet!" 6 Bet tur stāvēja seši akmens </a:t>
            </a:r>
            <a:r>
              <a:rPr lang="lv-LV" sz="2800" i="1" dirty="0" err="1" smtClean="0"/>
              <a:t>ūdenstrauki</a:t>
            </a:r>
            <a:r>
              <a:rPr lang="lv-LV" sz="2800" i="1" dirty="0" smtClean="0"/>
              <a:t> pēc jūdu šķīstīšanās paražas, un katrā no tiem sagāja divi līdz trīs mēri. 7 Jēzus saka viņiem: "Piepildiet traukus ar ūdeni!" Un tie tos piepildīja līdz malai.</a:t>
            </a:r>
            <a:endParaRPr lang="lv-LV" sz="2600" dirty="0" smtClean="0"/>
          </a:p>
        </p:txBody>
      </p:sp>
      <p:sp>
        <p:nvSpPr>
          <p:cNvPr id="7" name="Rectangle 6"/>
          <p:cNvSpPr>
            <a:spLocks noChangeArrowheads="1"/>
          </p:cNvSpPr>
          <p:nvPr/>
        </p:nvSpPr>
        <p:spPr bwMode="auto">
          <a:xfrm>
            <a:off x="0" y="1714500"/>
            <a:ext cx="9144000" cy="523220"/>
          </a:xfrm>
          <a:prstGeom prst="rect">
            <a:avLst/>
          </a:prstGeom>
          <a:noFill/>
          <a:ln w="9525">
            <a:noFill/>
            <a:miter lim="800000"/>
            <a:headEnd/>
            <a:tailEnd/>
          </a:ln>
        </p:spPr>
        <p:txBody>
          <a:bodyPr wrap="square">
            <a:spAutoFit/>
          </a:bodyPr>
          <a:lstStyle/>
          <a:p>
            <a:pPr>
              <a:buFontTx/>
              <a:buChar char="•"/>
            </a:pPr>
            <a:r>
              <a:rPr lang="lv-LV" sz="2800" dirty="0"/>
              <a:t>Vīna </a:t>
            </a:r>
            <a:r>
              <a:rPr lang="lv-LV" sz="2800" b="1" dirty="0"/>
              <a:t>daudzums</a:t>
            </a:r>
            <a:r>
              <a:rPr lang="lv-LV" sz="2800" dirty="0"/>
              <a:t>: 6 ūdens </a:t>
            </a:r>
            <a:r>
              <a:rPr lang="lv-LV" sz="2800" b="1" dirty="0"/>
              <a:t>trauki </a:t>
            </a:r>
            <a:r>
              <a:rPr lang="lv-LV" sz="2800" dirty="0"/>
              <a:t>~</a:t>
            </a:r>
            <a:r>
              <a:rPr lang="lv-LV" sz="2800" b="1" dirty="0" smtClean="0"/>
              <a:t>450-600 litri </a:t>
            </a:r>
            <a:r>
              <a:rPr lang="lv-LV" sz="2800" b="1" dirty="0"/>
              <a:t>vīna</a:t>
            </a:r>
            <a:r>
              <a:rPr lang="lv-LV" sz="2800" dirty="0"/>
              <a:t>.</a:t>
            </a:r>
            <a:endParaRPr lang="lv-LV" sz="2800" b="1" dirty="0"/>
          </a:p>
        </p:txBody>
      </p:sp>
      <p:pic>
        <p:nvPicPr>
          <p:cNvPr id="6149" name="Picture 5"/>
          <p:cNvPicPr>
            <a:picLocks noChangeAspect="1" noChangeArrowheads="1"/>
          </p:cNvPicPr>
          <p:nvPr/>
        </p:nvPicPr>
        <p:blipFill>
          <a:blip r:embed="rId2" cstate="print"/>
          <a:srcRect r="9728"/>
          <a:stretch>
            <a:fillRect/>
          </a:stretch>
        </p:blipFill>
        <p:spPr bwMode="auto">
          <a:xfrm>
            <a:off x="6036285" y="2276872"/>
            <a:ext cx="3107715" cy="4320480"/>
          </a:xfrm>
          <a:prstGeom prst="rect">
            <a:avLst/>
          </a:prstGeom>
          <a:ln>
            <a:noFill/>
          </a:ln>
          <a:effectLst>
            <a:softEdge rad="112500"/>
          </a:effectLst>
        </p:spPr>
      </p:pic>
      <p:sp>
        <p:nvSpPr>
          <p:cNvPr id="6" name="Rectangle 5"/>
          <p:cNvSpPr>
            <a:spLocks noChangeArrowheads="1"/>
          </p:cNvSpPr>
          <p:nvPr/>
        </p:nvSpPr>
        <p:spPr bwMode="auto">
          <a:xfrm>
            <a:off x="0" y="2205038"/>
            <a:ext cx="6300788" cy="4400550"/>
          </a:xfrm>
          <a:prstGeom prst="rect">
            <a:avLst/>
          </a:prstGeom>
          <a:noFill/>
          <a:ln w="9525">
            <a:noFill/>
            <a:miter lim="800000"/>
            <a:headEnd/>
            <a:tailEnd/>
          </a:ln>
        </p:spPr>
        <p:txBody>
          <a:bodyPr>
            <a:spAutoFit/>
          </a:bodyPr>
          <a:lstStyle/>
          <a:p>
            <a:pPr>
              <a:buFontTx/>
              <a:buChar char="•"/>
            </a:pPr>
            <a:r>
              <a:rPr lang="lv-LV" sz="2800" b="1"/>
              <a:t>Trakākais</a:t>
            </a:r>
            <a:r>
              <a:rPr lang="lv-LV" sz="2800"/>
              <a:t> ko mēs no šīs vietas varētu </a:t>
            </a:r>
            <a:r>
              <a:rPr lang="lv-LV" sz="2800" b="1"/>
              <a:t>izsecināt</a:t>
            </a:r>
            <a:r>
              <a:rPr lang="lv-LV" sz="2800"/>
              <a:t>, ka </a:t>
            </a:r>
            <a:r>
              <a:rPr lang="lv-LV" sz="2800" b="1"/>
              <a:t>Jēzus</a:t>
            </a:r>
            <a:r>
              <a:rPr lang="lv-LV" sz="2800"/>
              <a:t> </a:t>
            </a:r>
            <a:r>
              <a:rPr lang="lv-LV" sz="2800" b="1"/>
              <a:t>veicina</a:t>
            </a:r>
            <a:r>
              <a:rPr lang="lv-LV" sz="2800"/>
              <a:t> </a:t>
            </a:r>
            <a:r>
              <a:rPr lang="lv-LV" sz="2800" b="1"/>
              <a:t>piedzeršanos</a:t>
            </a:r>
            <a:r>
              <a:rPr lang="lv-LV" sz="2800"/>
              <a:t>.</a:t>
            </a:r>
            <a:endParaRPr lang="lv-LV" sz="2800" b="1"/>
          </a:p>
          <a:p>
            <a:r>
              <a:rPr lang="lv-LV" sz="2800"/>
              <a:t>„</a:t>
            </a:r>
            <a:r>
              <a:rPr lang="lv-LV" sz="2800" i="1"/>
              <a:t>Bet sargieties, ka jūsu sirdis netop apgrūtinātas no vīna skurbuma un reibuma un laicīgām rūpēm</a:t>
            </a:r>
            <a:r>
              <a:rPr lang="lv-LV" sz="2800"/>
              <a:t>.” (Lk.21:34)</a:t>
            </a:r>
          </a:p>
          <a:p>
            <a:pPr>
              <a:buFont typeface="Arial" charset="0"/>
              <a:buChar char="•"/>
            </a:pPr>
            <a:r>
              <a:rPr lang="lv-LV" sz="2800" b="1"/>
              <a:t>Kāzu mielasts</a:t>
            </a:r>
            <a:r>
              <a:rPr lang="lv-LV" sz="2800"/>
              <a:t> ir </a:t>
            </a:r>
            <a:r>
              <a:rPr lang="lv-LV" sz="2800" b="1"/>
              <a:t>norāde</a:t>
            </a:r>
            <a:r>
              <a:rPr lang="lv-LV" sz="2800"/>
              <a:t> uz debesu kāzu </a:t>
            </a:r>
            <a:r>
              <a:rPr lang="lv-LV" sz="2800" b="1"/>
              <a:t>mielastu </a:t>
            </a:r>
            <a:r>
              <a:rPr lang="lv-LV" sz="2800"/>
              <a:t>un </a:t>
            </a:r>
            <a:r>
              <a:rPr lang="lv-LV" sz="2800" b="1"/>
              <a:t>vīns</a:t>
            </a:r>
            <a:r>
              <a:rPr lang="lv-LV" sz="2800"/>
              <a:t> ir norāde uz </a:t>
            </a:r>
            <a:r>
              <a:rPr lang="lv-LV" sz="2800" b="1"/>
              <a:t>Vakarēdienu.</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9"/>
                                        </p:tgtEl>
                                        <p:attrNameLst>
                                          <p:attrName>style.visibility</p:attrName>
                                        </p:attrNameLst>
                                      </p:cBhvr>
                                      <p:to>
                                        <p:strVal val="visible"/>
                                      </p:to>
                                    </p:set>
                                    <p:animEffect transition="in" filter="fade">
                                      <p:cBhvr>
                                        <p:cTn id="16" dur="2000"/>
                                        <p:tgtEl>
                                          <p:spTgt spid="6149"/>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0"/>
            <a:ext cx="9864725" cy="1052513"/>
          </a:xfrm>
        </p:spPr>
        <p:txBody>
          <a:bodyPr/>
          <a:lstStyle/>
          <a:p>
            <a:r>
              <a:rPr lang="lv-LV" sz="2800" i="1" dirty="0" smtClean="0"/>
              <a:t> </a:t>
            </a:r>
            <a:r>
              <a:rPr lang="lv-LV" sz="2600" i="1" dirty="0" smtClean="0"/>
              <a:t>8 Tad Viņš saka tiem: "Tagad smeliet un nesiet galda uzraugam!" Un tie to aiznesa. 9 Kad nu galda uzraugs bija nobaudījis ūdeni, kas bija kļuvis par vīnu, nezinādams, no kurienes tas ir, kamēr sulaiņi, kas ūdeni bija smēluši, to zināja,- tad galda uzraugs aicina līgavaini 10 un viņam saka: "Ikviens cilvēks papriekš ceļ priekšā labo vīnu, un, kad viesi ieskurbuši, mazāk vērtīgo, bet tu labo vīnu esi pataupījis līdz šim."</a:t>
            </a:r>
            <a:endParaRPr lang="en-US" sz="2600" dirty="0" smtClean="0"/>
          </a:p>
        </p:txBody>
      </p:sp>
      <p:sp>
        <p:nvSpPr>
          <p:cNvPr id="7" name="Rectangle 6"/>
          <p:cNvSpPr>
            <a:spLocks noChangeArrowheads="1"/>
          </p:cNvSpPr>
          <p:nvPr/>
        </p:nvSpPr>
        <p:spPr bwMode="auto">
          <a:xfrm>
            <a:off x="0" y="2924175"/>
            <a:ext cx="9144000" cy="954088"/>
          </a:xfrm>
          <a:prstGeom prst="rect">
            <a:avLst/>
          </a:prstGeom>
          <a:noFill/>
          <a:ln w="9525">
            <a:noFill/>
            <a:miter lim="800000"/>
            <a:headEnd/>
            <a:tailEnd/>
          </a:ln>
        </p:spPr>
        <p:txBody>
          <a:bodyPr>
            <a:spAutoFit/>
          </a:bodyPr>
          <a:lstStyle/>
          <a:p>
            <a:pPr>
              <a:buFontTx/>
              <a:buChar char="•"/>
            </a:pPr>
            <a:r>
              <a:rPr lang="lv-LV" sz="2800" b="1"/>
              <a:t>Nekas</a:t>
            </a:r>
            <a:r>
              <a:rPr lang="lv-LV" sz="2800"/>
              <a:t> </a:t>
            </a:r>
            <a:r>
              <a:rPr lang="lv-LV" sz="2800" b="1"/>
              <a:t>uz</a:t>
            </a:r>
            <a:r>
              <a:rPr lang="lv-LV" sz="2800"/>
              <a:t> šīs </a:t>
            </a:r>
            <a:r>
              <a:rPr lang="lv-LV" sz="2800" b="1"/>
              <a:t>pasaules</a:t>
            </a:r>
            <a:r>
              <a:rPr lang="lv-LV" sz="2800"/>
              <a:t> nav </a:t>
            </a:r>
            <a:r>
              <a:rPr lang="lv-LV" sz="2800" b="1"/>
              <a:t>salīdzināms</a:t>
            </a:r>
            <a:r>
              <a:rPr lang="lv-LV" sz="2800"/>
              <a:t> ar tiem </a:t>
            </a:r>
            <a:r>
              <a:rPr lang="lv-LV" sz="2800" b="1"/>
              <a:t>labumiem</a:t>
            </a:r>
            <a:r>
              <a:rPr lang="lv-LV" sz="2800"/>
              <a:t>, kas mūs </a:t>
            </a:r>
            <a:r>
              <a:rPr lang="lv-LV" sz="2800" b="1"/>
              <a:t>gaida</a:t>
            </a:r>
            <a:r>
              <a:rPr lang="lv-LV" sz="2800"/>
              <a:t> </a:t>
            </a:r>
            <a:r>
              <a:rPr lang="lv-LV" sz="2800" b="1"/>
              <a:t>nākamajā</a:t>
            </a:r>
            <a:r>
              <a:rPr lang="lv-LV" sz="2800"/>
              <a:t> </a:t>
            </a:r>
            <a:r>
              <a:rPr lang="lv-LV" sz="2800" b="1"/>
              <a:t>valstībā</a:t>
            </a:r>
            <a:r>
              <a:rPr lang="lv-LV" sz="2800"/>
              <a:t>. </a:t>
            </a:r>
            <a:endParaRPr lang="lv-LV" sz="2400"/>
          </a:p>
        </p:txBody>
      </p:sp>
      <p:pic>
        <p:nvPicPr>
          <p:cNvPr id="20482" name="Picture 2"/>
          <p:cNvPicPr>
            <a:picLocks noChangeAspect="1" noChangeArrowheads="1"/>
          </p:cNvPicPr>
          <p:nvPr/>
        </p:nvPicPr>
        <p:blipFill>
          <a:blip r:embed="rId2" cstate="print"/>
          <a:srcRect/>
          <a:stretch>
            <a:fillRect/>
          </a:stretch>
        </p:blipFill>
        <p:spPr bwMode="auto">
          <a:xfrm>
            <a:off x="971600" y="3717032"/>
            <a:ext cx="6696744" cy="31409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482"/>
                                        </p:tgtEl>
                                        <p:attrNameLst>
                                          <p:attrName>style.visibility</p:attrName>
                                        </p:attrNameLst>
                                      </p:cBhvr>
                                      <p:to>
                                        <p:strVal val="visible"/>
                                      </p:to>
                                    </p:set>
                                    <p:animEffect transition="in" filter="fade">
                                      <p:cBhvr>
                                        <p:cTn id="16"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44450"/>
            <a:ext cx="9144000" cy="1052513"/>
          </a:xfrm>
        </p:spPr>
        <p:txBody>
          <a:bodyPr/>
          <a:lstStyle/>
          <a:p>
            <a:pPr marL="0" indent="0" algn="just" eaLnBrk="1" hangingPunct="1">
              <a:lnSpc>
                <a:spcPct val="80000"/>
              </a:lnSpc>
              <a:spcBef>
                <a:spcPct val="0"/>
              </a:spcBef>
              <a:buFontTx/>
              <a:buNone/>
            </a:pPr>
            <a:r>
              <a:rPr lang="lv-LV" sz="2800" i="1" dirty="0" smtClean="0"/>
              <a:t>11 Šī ir pirmā zīme, ko Jēzus darīja Kānā Galilejā, atklādams Savu godību, un Viņa mācekļi sāka Viņam ticēt.</a:t>
            </a:r>
            <a:endParaRPr lang="lv-LV" dirty="0" smtClean="0"/>
          </a:p>
        </p:txBody>
      </p:sp>
      <p:sp>
        <p:nvSpPr>
          <p:cNvPr id="7" name="Rectangle 6"/>
          <p:cNvSpPr>
            <a:spLocks noChangeArrowheads="1"/>
          </p:cNvSpPr>
          <p:nvPr/>
        </p:nvSpPr>
        <p:spPr bwMode="auto">
          <a:xfrm>
            <a:off x="0" y="1125538"/>
            <a:ext cx="9144000" cy="1384300"/>
          </a:xfrm>
          <a:prstGeom prst="rect">
            <a:avLst/>
          </a:prstGeom>
          <a:noFill/>
          <a:ln w="9525">
            <a:noFill/>
            <a:miter lim="800000"/>
            <a:headEnd/>
            <a:tailEnd/>
          </a:ln>
        </p:spPr>
        <p:txBody>
          <a:bodyPr>
            <a:spAutoFit/>
          </a:bodyPr>
          <a:lstStyle/>
          <a:p>
            <a:pPr>
              <a:buFontTx/>
              <a:buChar char="•"/>
            </a:pPr>
            <a:r>
              <a:rPr lang="lv-LV" sz="2800" dirty="0" smtClean="0"/>
              <a:t>Šai notikumā </a:t>
            </a:r>
            <a:r>
              <a:rPr lang="lv-LV" sz="2800" b="1" dirty="0" smtClean="0"/>
              <a:t>mācekļi 1. reizi</a:t>
            </a:r>
            <a:r>
              <a:rPr lang="lv-LV" sz="2800" dirty="0" smtClean="0"/>
              <a:t> </a:t>
            </a:r>
            <a:r>
              <a:rPr lang="lv-LV" sz="2800" b="1" dirty="0"/>
              <a:t>ierauga</a:t>
            </a:r>
            <a:r>
              <a:rPr lang="lv-LV" sz="2800" dirty="0"/>
              <a:t> </a:t>
            </a:r>
            <a:r>
              <a:rPr lang="lv-LV" sz="2800" b="1" dirty="0"/>
              <a:t>Jēzus godību</a:t>
            </a:r>
            <a:r>
              <a:rPr lang="lv-LV" sz="2800" dirty="0"/>
              <a:t>. </a:t>
            </a:r>
            <a:endParaRPr lang="lv-LV" sz="2800" b="1" dirty="0"/>
          </a:p>
          <a:p>
            <a:pPr>
              <a:buFontTx/>
              <a:buChar char="•"/>
            </a:pPr>
            <a:r>
              <a:rPr lang="lv-LV" sz="2800" dirty="0"/>
              <a:t>Šis bija </a:t>
            </a:r>
            <a:r>
              <a:rPr lang="lv-LV" sz="2800" b="1" dirty="0"/>
              <a:t>1. brīnums</a:t>
            </a:r>
            <a:r>
              <a:rPr lang="lv-LV" sz="2800" dirty="0"/>
              <a:t>, ko Jēzus darīja, </a:t>
            </a:r>
            <a:r>
              <a:rPr lang="lv-LV" sz="2800" b="1" dirty="0"/>
              <a:t>neviens</a:t>
            </a:r>
            <a:r>
              <a:rPr lang="lv-LV" sz="2800" dirty="0"/>
              <a:t> no Viņa to </a:t>
            </a:r>
            <a:r>
              <a:rPr lang="lv-LV" sz="2800" b="1" dirty="0"/>
              <a:t>negaidīja.</a:t>
            </a:r>
            <a:endParaRPr lang="lv-LV" sz="2400" dirty="0"/>
          </a:p>
        </p:txBody>
      </p:sp>
      <p:pic>
        <p:nvPicPr>
          <p:cNvPr id="21506" name="Picture 2"/>
          <p:cNvPicPr>
            <a:picLocks noChangeAspect="1" noChangeArrowheads="1"/>
          </p:cNvPicPr>
          <p:nvPr/>
        </p:nvPicPr>
        <p:blipFill>
          <a:blip r:embed="rId2" cstate="print"/>
          <a:srcRect b="7846"/>
          <a:stretch>
            <a:fillRect/>
          </a:stretch>
        </p:blipFill>
        <p:spPr bwMode="auto">
          <a:xfrm>
            <a:off x="827584" y="2420888"/>
            <a:ext cx="7511827" cy="44371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1506"/>
                                        </p:tgtEl>
                                        <p:attrNameLst>
                                          <p:attrName>style.visibility</p:attrName>
                                        </p:attrNameLst>
                                      </p:cBhvr>
                                      <p:to>
                                        <p:strVal val="visible"/>
                                      </p:to>
                                    </p:set>
                                    <p:animEffect transition="in" filter="fade">
                                      <p:cBhvr>
                                        <p:cTn id="21"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9144000" cy="2678113"/>
          </a:xfrm>
          <a:prstGeom prst="rect">
            <a:avLst/>
          </a:prstGeom>
          <a:noFill/>
          <a:ln w="9525">
            <a:noFill/>
            <a:miter lim="800000"/>
            <a:headEnd/>
            <a:tailEnd/>
          </a:ln>
        </p:spPr>
        <p:txBody>
          <a:bodyPr>
            <a:spAutoFit/>
          </a:bodyPr>
          <a:lstStyle/>
          <a:p>
            <a:pPr>
              <a:buFontTx/>
              <a:buChar char="•"/>
            </a:pPr>
            <a:r>
              <a:rPr lang="lv-LV" sz="2800"/>
              <a:t>Jēzus </a:t>
            </a:r>
            <a:r>
              <a:rPr lang="lv-LV" sz="2800" b="1"/>
              <a:t>nenorobežojas</a:t>
            </a:r>
            <a:r>
              <a:rPr lang="lv-LV" sz="2800"/>
              <a:t> no </a:t>
            </a:r>
            <a:r>
              <a:rPr lang="lv-LV" sz="2800" b="1"/>
              <a:t>pasaules</a:t>
            </a:r>
            <a:r>
              <a:rPr lang="lv-LV" sz="2800"/>
              <a:t>, bet </a:t>
            </a:r>
            <a:r>
              <a:rPr lang="lv-LV" sz="2800" b="1"/>
              <a:t>piedalās</a:t>
            </a:r>
            <a:r>
              <a:rPr lang="lv-LV" sz="2800"/>
              <a:t> visās </a:t>
            </a:r>
            <a:r>
              <a:rPr lang="lv-LV" sz="2800" b="1"/>
              <a:t>ikdienišķās</a:t>
            </a:r>
            <a:r>
              <a:rPr lang="lv-LV" sz="2800"/>
              <a:t> pasaules </a:t>
            </a:r>
            <a:r>
              <a:rPr lang="lv-LV" sz="2800" b="1"/>
              <a:t>lietās</a:t>
            </a:r>
            <a:r>
              <a:rPr lang="lv-LV" sz="2800"/>
              <a:t>. </a:t>
            </a:r>
          </a:p>
          <a:p>
            <a:pPr>
              <a:buFontTx/>
              <a:buChar char="•"/>
            </a:pPr>
            <a:r>
              <a:rPr lang="lv-LV" sz="2800"/>
              <a:t>Viņš ie</a:t>
            </a:r>
            <a:r>
              <a:rPr lang="lv-LV" sz="2800" b="1"/>
              <a:t>nes</a:t>
            </a:r>
            <a:r>
              <a:rPr lang="lv-LV" sz="2800"/>
              <a:t> kāzās Savu </a:t>
            </a:r>
            <a:r>
              <a:rPr lang="lv-LV" sz="2800" b="1"/>
              <a:t>liecību</a:t>
            </a:r>
            <a:r>
              <a:rPr lang="lv-LV" sz="2800"/>
              <a:t> un </a:t>
            </a:r>
            <a:r>
              <a:rPr lang="lv-LV" sz="2800" b="1"/>
              <a:t>rāda</a:t>
            </a:r>
            <a:r>
              <a:rPr lang="lv-LV" sz="2800"/>
              <a:t> mums debesu </a:t>
            </a:r>
            <a:r>
              <a:rPr lang="lv-LV" sz="2800" b="1"/>
              <a:t>valstību</a:t>
            </a:r>
            <a:endParaRPr lang="lv-LV" sz="2800"/>
          </a:p>
          <a:p>
            <a:pPr>
              <a:buFontTx/>
              <a:buChar char="•"/>
            </a:pPr>
            <a:r>
              <a:rPr lang="lv-LV" sz="2800" b="1"/>
              <a:t>Ņemsim</a:t>
            </a:r>
            <a:r>
              <a:rPr lang="lv-LV" sz="2800"/>
              <a:t> </a:t>
            </a:r>
            <a:r>
              <a:rPr lang="lv-LV" sz="2800" b="1"/>
              <a:t>piemēru</a:t>
            </a:r>
            <a:r>
              <a:rPr lang="lv-LV" sz="2800"/>
              <a:t> no </a:t>
            </a:r>
            <a:r>
              <a:rPr lang="lv-LV" sz="2800" b="1"/>
              <a:t>Jēzus</a:t>
            </a:r>
            <a:r>
              <a:rPr lang="lv-LV" sz="2800"/>
              <a:t> un </a:t>
            </a:r>
            <a:r>
              <a:rPr lang="lv-LV" sz="2800" b="1"/>
              <a:t>nesīsim Jēzu</a:t>
            </a:r>
            <a:r>
              <a:rPr lang="lv-LV" sz="2800"/>
              <a:t> arī visur </a:t>
            </a:r>
            <a:r>
              <a:rPr lang="lv-LV" sz="2800" b="1"/>
              <a:t>tur</a:t>
            </a:r>
            <a:r>
              <a:rPr lang="lv-LV" sz="2800"/>
              <a:t>, kur </a:t>
            </a:r>
            <a:r>
              <a:rPr lang="lv-LV" sz="2800" b="1"/>
              <a:t>Dievs</a:t>
            </a:r>
            <a:r>
              <a:rPr lang="lv-LV" sz="2800"/>
              <a:t> mūs ir </a:t>
            </a:r>
            <a:r>
              <a:rPr lang="lv-LV" sz="2800" b="1"/>
              <a:t>ielicis</a:t>
            </a:r>
            <a:r>
              <a:rPr lang="lv-LV" sz="2800"/>
              <a:t>, mūsu ikdienā. Āmen</a:t>
            </a:r>
          </a:p>
        </p:txBody>
      </p:sp>
      <p:pic>
        <p:nvPicPr>
          <p:cNvPr id="7172" name="Picture 4"/>
          <p:cNvPicPr>
            <a:picLocks noChangeAspect="1" noChangeArrowheads="1"/>
          </p:cNvPicPr>
          <p:nvPr/>
        </p:nvPicPr>
        <p:blipFill>
          <a:blip r:embed="rId2" cstate="print"/>
          <a:srcRect/>
          <a:stretch>
            <a:fillRect/>
          </a:stretch>
        </p:blipFill>
        <p:spPr bwMode="auto">
          <a:xfrm>
            <a:off x="611560" y="3573016"/>
            <a:ext cx="7620000" cy="32849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7172"/>
                                        </p:tgtEl>
                                        <p:attrNameLst>
                                          <p:attrName>style.visibility</p:attrName>
                                        </p:attrNameLst>
                                      </p:cBhvr>
                                      <p:to>
                                        <p:strVal val="visible"/>
                                      </p:to>
                                    </p:set>
                                    <p:animEffect transition="in" filter="fade">
                                      <p:cBhvr>
                                        <p:cTn id="26"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2256</TotalTime>
  <Words>698</Words>
  <Application>Microsoft Office PowerPoint</Application>
  <PresentationFormat>On-screen Show (4:3)</PresentationFormat>
  <Paragraphs>29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Jņ.2:1-11 Kāzas Kānā</vt:lpstr>
      <vt:lpstr>Jņ.2:1-11 Kāzas Kānā</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64</cp:revision>
  <dcterms:created xsi:type="dcterms:W3CDTF">2010-10-07T14:46:11Z</dcterms:created>
  <dcterms:modified xsi:type="dcterms:W3CDTF">2019-01-21T08:02:48Z</dcterms:modified>
</cp:coreProperties>
</file>