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61" r:id="rId4"/>
    <p:sldId id="282" r:id="rId5"/>
    <p:sldId id="268" r:id="rId6"/>
    <p:sldId id="273" r:id="rId7"/>
    <p:sldId id="283" r:id="rId8"/>
    <p:sldId id="284" r:id="rId9"/>
    <p:sldId id="285" r:id="rId10"/>
    <p:sldId id="275" r:id="rId11"/>
    <p:sldId id="280"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BCCA160-AC73-4442-8EF9-1D18797AA9F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530416-7322-4AC9-8935-867D5CF144CA}"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91BE4CA-A9D3-42EB-B0DF-F22FFD16585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540FD8F-3761-4D3A-8D39-EE8B8376D4D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92F100F-4222-4FB9-A8F3-F9012F94237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C243A62-6B8F-4A3F-8539-024A6D6BCB7F}"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411F93D-9AD8-4FEB-922D-701FAA0D68F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176E839A-2CB5-4ED5-BB01-940E80D3C5DD}"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52A0D20-8AA6-4415-8CB4-C36A44AC5D2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625132F-BF87-424F-B47A-DE4007DA7106}"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844BAA2-EC96-4BA1-B64E-D2538599AC49}"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1874B812-F179-48A1-8289-A6C87956980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Ap.d.1:1-11 Debesbraukšana</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a:t>24.mai.2020.</a:t>
            </a:r>
          </a:p>
        </p:txBody>
      </p:sp>
      <p:pic>
        <p:nvPicPr>
          <p:cNvPr id="2058" name="Picture 10" descr="http://www.kmd.valsts.lv/Tumeskoris/cutenews/data/upimages/debessbrauksana2.gif"/>
          <p:cNvPicPr>
            <a:picLocks noChangeAspect="1" noChangeArrowheads="1"/>
          </p:cNvPicPr>
          <p:nvPr/>
        </p:nvPicPr>
        <p:blipFill>
          <a:blip r:embed="rId3" cstate="print"/>
          <a:srcRect/>
          <a:stretch>
            <a:fillRect/>
          </a:stretch>
        </p:blipFill>
        <p:spPr bwMode="auto">
          <a:xfrm>
            <a:off x="395536" y="980728"/>
            <a:ext cx="8424936" cy="565407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63500"/>
            <a:ext cx="9288463" cy="1204913"/>
          </a:xfrm>
        </p:spPr>
        <p:txBody>
          <a:bodyPr/>
          <a:lstStyle/>
          <a:p>
            <a:pPr algn="just" eaLnBrk="1" hangingPunct="1">
              <a:lnSpc>
                <a:spcPct val="80000"/>
              </a:lnSpc>
              <a:buFontTx/>
              <a:buNone/>
            </a:pPr>
            <a:r>
              <a:rPr lang="lv-LV" sz="2000" i="1" smtClean="0"/>
              <a:t>     </a:t>
            </a:r>
            <a:r>
              <a:rPr lang="lv-LV" sz="2800" i="1" smtClean="0"/>
              <a:t>9 Un to pateicis, Viņš, tiem redzot, tika pacelts, un mākonis Viņu uzņēma prom no viņu acīm.</a:t>
            </a:r>
            <a:endParaRPr lang="lv-LV" sz="2600" smtClean="0"/>
          </a:p>
        </p:txBody>
      </p:sp>
      <p:pic>
        <p:nvPicPr>
          <p:cNvPr id="8198" name="Picture 6" descr="http://t0.gstatic.com/images?q=tbn:ANd9GcRIJ3eevyQB3heR06PqAeGQoPpDz51b-sqWnVm8HOT2mLGXptZqXA"/>
          <p:cNvPicPr>
            <a:picLocks noChangeAspect="1" noChangeArrowheads="1"/>
          </p:cNvPicPr>
          <p:nvPr/>
        </p:nvPicPr>
        <p:blipFill>
          <a:blip r:embed="rId2" cstate="print"/>
          <a:srcRect/>
          <a:stretch>
            <a:fillRect/>
          </a:stretch>
        </p:blipFill>
        <p:spPr bwMode="auto">
          <a:xfrm>
            <a:off x="4860032" y="812213"/>
            <a:ext cx="4283968" cy="5719319"/>
          </a:xfrm>
          <a:prstGeom prst="rect">
            <a:avLst/>
          </a:prstGeom>
          <a:ln>
            <a:noFill/>
          </a:ln>
          <a:effectLst>
            <a:softEdge rad="112500"/>
          </a:effectLst>
        </p:spPr>
      </p:pic>
      <p:sp>
        <p:nvSpPr>
          <p:cNvPr id="5" name="Rectangle 4"/>
          <p:cNvSpPr>
            <a:spLocks noChangeArrowheads="1"/>
          </p:cNvSpPr>
          <p:nvPr/>
        </p:nvSpPr>
        <p:spPr bwMode="auto">
          <a:xfrm>
            <a:off x="0" y="692150"/>
            <a:ext cx="5003800" cy="6124575"/>
          </a:xfrm>
          <a:prstGeom prst="rect">
            <a:avLst/>
          </a:prstGeom>
          <a:noFill/>
          <a:ln w="9525">
            <a:noFill/>
            <a:miter lim="800000"/>
            <a:headEnd/>
            <a:tailEnd/>
          </a:ln>
        </p:spPr>
        <p:txBody>
          <a:bodyPr>
            <a:spAutoFit/>
          </a:bodyPr>
          <a:lstStyle/>
          <a:p>
            <a:pPr>
              <a:buFontTx/>
              <a:buChar char="•"/>
            </a:pPr>
            <a:r>
              <a:rPr lang="lv-LV" sz="2800" b="1"/>
              <a:t>Pēdējā lieta</a:t>
            </a:r>
            <a:r>
              <a:rPr lang="lv-LV" sz="2800"/>
              <a:t>, ko </a:t>
            </a:r>
            <a:r>
              <a:rPr lang="lv-LV" sz="2800" b="1"/>
              <a:t>Jēzus dara, </a:t>
            </a:r>
            <a:r>
              <a:rPr lang="lv-LV" sz="2800"/>
              <a:t>atvadoties, </a:t>
            </a:r>
            <a:r>
              <a:rPr lang="lv-LV" sz="2800" b="1"/>
              <a:t>svētī mācekļus </a:t>
            </a:r>
            <a:r>
              <a:rPr lang="lv-LV" sz="2800"/>
              <a:t>(Lk.24:50). </a:t>
            </a:r>
          </a:p>
          <a:p>
            <a:pPr>
              <a:buFontTx/>
              <a:buChar char="•"/>
            </a:pPr>
            <a:r>
              <a:rPr lang="lv-LV" sz="2800" b="1"/>
              <a:t>Rokas paceldams</a:t>
            </a:r>
            <a:r>
              <a:rPr lang="lv-LV" sz="2800"/>
              <a:t>, Jēzus </a:t>
            </a:r>
            <a:r>
              <a:rPr lang="lv-LV" sz="2800" b="1"/>
              <a:t>svētī ne tikai apustuļus</a:t>
            </a:r>
            <a:r>
              <a:rPr lang="lv-LV" sz="2800"/>
              <a:t>, bet </a:t>
            </a:r>
            <a:r>
              <a:rPr lang="lv-LV" sz="2800" b="1"/>
              <a:t>arī mūs, Viņa mācekļus šodien</a:t>
            </a:r>
            <a:r>
              <a:rPr lang="lv-LV" sz="2800"/>
              <a:t>. </a:t>
            </a:r>
          </a:p>
          <a:p>
            <a:pPr>
              <a:buFontTx/>
              <a:buChar char="•"/>
            </a:pPr>
            <a:r>
              <a:rPr lang="lv-LV" sz="2800"/>
              <a:t>Jēzus ir </a:t>
            </a:r>
            <a:r>
              <a:rPr lang="lv-LV" sz="2800" b="1"/>
              <a:t>uzlidojis debesīs, līdz pazuda viņu acīm. Viņš devās atpakaļ pie Tēva!</a:t>
            </a:r>
          </a:p>
          <a:p>
            <a:pPr>
              <a:buFontTx/>
              <a:buChar char="•"/>
            </a:pPr>
            <a:r>
              <a:rPr lang="lv-LV" sz="2800"/>
              <a:t>Tā </a:t>
            </a:r>
            <a:r>
              <a:rPr lang="lv-LV" sz="2800" b="1"/>
              <a:t>Jēzus</a:t>
            </a:r>
            <a:r>
              <a:rPr lang="lv-LV" sz="2800"/>
              <a:t> ir rādījis saviem </a:t>
            </a:r>
            <a:r>
              <a:rPr lang="lv-LV" sz="2800" b="1"/>
              <a:t>mācekļiem virzienu </a:t>
            </a:r>
            <a:r>
              <a:rPr lang="lv-LV" sz="2800"/>
              <a:t>uz kurieni doties – uz </a:t>
            </a:r>
            <a:r>
              <a:rPr lang="lv-LV" sz="2800" b="1"/>
              <a:t>debesu valstību</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5438" y="0"/>
            <a:ext cx="9361488" cy="1204913"/>
          </a:xfrm>
        </p:spPr>
        <p:txBody>
          <a:bodyPr/>
          <a:lstStyle/>
          <a:p>
            <a:pPr algn="just" eaLnBrk="1" hangingPunct="1">
              <a:lnSpc>
                <a:spcPct val="80000"/>
              </a:lnSpc>
              <a:buFontTx/>
              <a:buNone/>
            </a:pPr>
            <a:r>
              <a:rPr lang="lv-LV" sz="2000" i="1" smtClean="0"/>
              <a:t>     </a:t>
            </a:r>
            <a:r>
              <a:rPr lang="lv-LV" sz="2800" i="1" smtClean="0"/>
              <a:t>10 Viņam aizejot, tie cieši lūkojās debesīs, un redzi, divi vīri baltās drēbēs pie tiem piestājās. 11 un sacīja: "Galilejieši, ko jūs stāvat, skatīdamies debesīs? Šis Jēzus, kas uzņemts debesīs prom no jums, tāpat nāks, kā jūs Viņu redzējāt debesīs aizejam." </a:t>
            </a:r>
            <a:endParaRPr lang="lv-LV" sz="2600" smtClean="0"/>
          </a:p>
        </p:txBody>
      </p:sp>
      <p:sp>
        <p:nvSpPr>
          <p:cNvPr id="7" name="Rectangle 6"/>
          <p:cNvSpPr>
            <a:spLocks noChangeArrowheads="1"/>
          </p:cNvSpPr>
          <p:nvPr/>
        </p:nvSpPr>
        <p:spPr bwMode="auto">
          <a:xfrm>
            <a:off x="0" y="1700213"/>
            <a:ext cx="8893175" cy="2247900"/>
          </a:xfrm>
          <a:prstGeom prst="rect">
            <a:avLst/>
          </a:prstGeom>
          <a:noFill/>
          <a:ln w="9525">
            <a:noFill/>
            <a:miter lim="800000"/>
            <a:headEnd/>
            <a:tailEnd/>
          </a:ln>
        </p:spPr>
        <p:txBody>
          <a:bodyPr>
            <a:spAutoFit/>
          </a:bodyPr>
          <a:lstStyle/>
          <a:p>
            <a:pPr>
              <a:buFontTx/>
              <a:buChar char="•"/>
            </a:pPr>
            <a:r>
              <a:rPr lang="lv-LV" sz="2800"/>
              <a:t>Te ir </a:t>
            </a:r>
            <a:r>
              <a:rPr lang="lv-LV" sz="2800" b="1"/>
              <a:t>apsolījums</a:t>
            </a:r>
            <a:r>
              <a:rPr lang="lv-LV" sz="2800"/>
              <a:t> par </a:t>
            </a:r>
            <a:r>
              <a:rPr lang="lv-LV" sz="2800" b="1"/>
              <a:t>Jēzus 2.nākšanu </a:t>
            </a:r>
            <a:r>
              <a:rPr lang="lv-LV" sz="2800"/>
              <a:t>no </a:t>
            </a:r>
            <a:r>
              <a:rPr lang="lv-LV" sz="2800" b="1"/>
              <a:t>debesīm</a:t>
            </a:r>
            <a:r>
              <a:rPr lang="lv-LV" sz="2800"/>
              <a:t>!</a:t>
            </a:r>
          </a:p>
          <a:p>
            <a:pPr>
              <a:buFontTx/>
              <a:buChar char="•"/>
            </a:pPr>
            <a:r>
              <a:rPr lang="lv-LV" sz="2800" b="1"/>
              <a:t>1. atnākšanu</a:t>
            </a:r>
            <a:r>
              <a:rPr lang="lv-LV" sz="2800"/>
              <a:t> </a:t>
            </a:r>
            <a:r>
              <a:rPr lang="lv-LV" sz="2800" b="1"/>
              <a:t>redzēja</a:t>
            </a:r>
            <a:r>
              <a:rPr lang="lv-LV" sz="2800"/>
              <a:t> tikai vairāki </a:t>
            </a:r>
            <a:r>
              <a:rPr lang="lv-LV" sz="2800" b="1"/>
              <a:t>10 tūkstoši</a:t>
            </a:r>
            <a:r>
              <a:rPr lang="lv-LV" sz="2800"/>
              <a:t> cilvēki, bet </a:t>
            </a:r>
            <a:r>
              <a:rPr lang="lv-LV" sz="2800" b="1"/>
              <a:t>2. atnākšanu</a:t>
            </a:r>
            <a:r>
              <a:rPr lang="lv-LV" sz="2800"/>
              <a:t> redzēs </a:t>
            </a:r>
            <a:r>
              <a:rPr lang="lv-LV" sz="2800" b="1"/>
              <a:t>visas tautas.</a:t>
            </a:r>
          </a:p>
          <a:p>
            <a:pPr>
              <a:buFontTx/>
              <a:buChar char="•"/>
            </a:pPr>
            <a:r>
              <a:rPr lang="lv-LV" sz="2800" b="1"/>
              <a:t>Kāpēc</a:t>
            </a:r>
            <a:r>
              <a:rPr lang="lv-LV" sz="2800"/>
              <a:t> Kungs </a:t>
            </a:r>
            <a:r>
              <a:rPr lang="lv-LV" sz="2800" b="1"/>
              <a:t>vēl nenāk</a:t>
            </a:r>
            <a:r>
              <a:rPr lang="lv-LV" sz="2800"/>
              <a:t>? </a:t>
            </a:r>
            <a:r>
              <a:rPr lang="lv-LV" sz="2800">
                <a:sym typeface="Wingdings" pitchFamily="2" charset="2"/>
              </a:rPr>
              <a:t> </a:t>
            </a:r>
            <a:r>
              <a:rPr lang="lv-LV" sz="2800"/>
              <a:t>Jēzus </a:t>
            </a:r>
            <a:r>
              <a:rPr lang="lv-LV" sz="2800" b="1"/>
              <a:t>pacietīgi gaida</a:t>
            </a:r>
            <a:r>
              <a:rPr lang="lv-LV" sz="2800"/>
              <a:t>, lai vēl jo </a:t>
            </a:r>
            <a:r>
              <a:rPr lang="lv-LV" sz="2800" b="1"/>
              <a:t>daudzi iemantotu pestīšanu</a:t>
            </a:r>
            <a:r>
              <a:rPr lang="lv-LV" sz="2800"/>
              <a:t>.</a:t>
            </a:r>
          </a:p>
        </p:txBody>
      </p:sp>
      <p:pic>
        <p:nvPicPr>
          <p:cNvPr id="4" name="Picture 6"/>
          <p:cNvPicPr>
            <a:picLocks noChangeAspect="1" noChangeArrowheads="1"/>
          </p:cNvPicPr>
          <p:nvPr/>
        </p:nvPicPr>
        <p:blipFill>
          <a:blip r:embed="rId2" cstate="print"/>
          <a:srcRect/>
          <a:stretch>
            <a:fillRect/>
          </a:stretch>
        </p:blipFill>
        <p:spPr bwMode="auto">
          <a:xfrm>
            <a:off x="642910" y="3933056"/>
            <a:ext cx="7929618" cy="29249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 calcmode="lin" valueType="num">
                                      <p:cBhvr additive="base">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pic>
        <p:nvPicPr>
          <p:cNvPr id="10246" name="Picture 6" descr="http://t0.gstatic.com/images?q=tbn:ANd9GcQ1b6cVTq-7F2vxQPjzUGgRkfO9FC_niZiP8Kji7DqiWY3_usskag"/>
          <p:cNvPicPr>
            <a:picLocks noChangeAspect="1" noChangeArrowheads="1"/>
          </p:cNvPicPr>
          <p:nvPr/>
        </p:nvPicPr>
        <p:blipFill>
          <a:blip r:embed="rId2" cstate="print"/>
          <a:srcRect/>
          <a:stretch>
            <a:fillRect/>
          </a:stretch>
        </p:blipFill>
        <p:spPr bwMode="auto">
          <a:xfrm>
            <a:off x="5364088" y="1125826"/>
            <a:ext cx="3779912" cy="5732174"/>
          </a:xfrm>
          <a:prstGeom prst="rect">
            <a:avLst/>
          </a:prstGeom>
          <a:ln>
            <a:noFill/>
          </a:ln>
          <a:effectLst>
            <a:softEdge rad="112500"/>
          </a:effectLst>
        </p:spPr>
      </p:pic>
      <p:sp>
        <p:nvSpPr>
          <p:cNvPr id="5" name="Rectangle 4"/>
          <p:cNvSpPr>
            <a:spLocks noChangeArrowheads="1"/>
          </p:cNvSpPr>
          <p:nvPr/>
        </p:nvSpPr>
        <p:spPr bwMode="auto">
          <a:xfrm>
            <a:off x="0" y="1052513"/>
            <a:ext cx="5364163" cy="5508625"/>
          </a:xfrm>
          <a:prstGeom prst="rect">
            <a:avLst/>
          </a:prstGeom>
          <a:noFill/>
          <a:ln w="9525">
            <a:noFill/>
            <a:miter lim="800000"/>
            <a:headEnd/>
            <a:tailEnd/>
          </a:ln>
        </p:spPr>
        <p:txBody>
          <a:bodyPr>
            <a:spAutoFit/>
          </a:bodyPr>
          <a:lstStyle/>
          <a:p>
            <a:r>
              <a:rPr lang="lv-LV" sz="3200"/>
              <a:t>Ko mēs </a:t>
            </a:r>
            <a:r>
              <a:rPr lang="lv-LV" sz="3200" b="1"/>
              <a:t>mācāmies no</a:t>
            </a:r>
            <a:r>
              <a:rPr lang="lv-LV" sz="3200"/>
              <a:t> Kristus </a:t>
            </a:r>
            <a:r>
              <a:rPr lang="lv-LV" sz="3200" b="1"/>
              <a:t>debesbraukšanas</a:t>
            </a:r>
            <a:r>
              <a:rPr lang="lv-LV" sz="3200"/>
              <a:t>:</a:t>
            </a:r>
          </a:p>
          <a:p>
            <a:r>
              <a:rPr lang="lv-LV" sz="3200"/>
              <a:t>1. </a:t>
            </a:r>
            <a:r>
              <a:rPr lang="lv-LV" sz="3200" b="1"/>
              <a:t>Meklēt Jēzu Kristu</a:t>
            </a:r>
            <a:r>
              <a:rPr lang="lv-LV" sz="3200"/>
              <a:t> </a:t>
            </a:r>
            <a:r>
              <a:rPr lang="lv-LV" sz="3200" b="1"/>
              <a:t>Dieva vārdā un Baznīcā</a:t>
            </a:r>
            <a:r>
              <a:rPr lang="lv-LV" sz="3200"/>
              <a:t>.</a:t>
            </a:r>
            <a:endParaRPr lang="en-US" sz="3200"/>
          </a:p>
          <a:p>
            <a:r>
              <a:rPr lang="lv-LV" sz="3200"/>
              <a:t>2. </a:t>
            </a:r>
            <a:r>
              <a:rPr lang="lv-LV" sz="3200" b="1"/>
              <a:t>Kristus jaunais stāvoklis</a:t>
            </a:r>
            <a:r>
              <a:rPr lang="lv-LV" sz="3200"/>
              <a:t>.</a:t>
            </a:r>
            <a:endParaRPr lang="en-US" sz="3200"/>
          </a:p>
          <a:p>
            <a:r>
              <a:rPr lang="lv-LV" sz="3200"/>
              <a:t>3. </a:t>
            </a:r>
            <a:r>
              <a:rPr lang="lv-LV" sz="3200" b="1"/>
              <a:t>Būt par Kristus lieciniekiem visās tautās. </a:t>
            </a:r>
          </a:p>
          <a:p>
            <a:r>
              <a:rPr lang="lv-LV" sz="3200"/>
              <a:t>4. </a:t>
            </a:r>
            <a:r>
              <a:rPr lang="lv-LV" sz="3200" b="1"/>
              <a:t>Gaidāmo debesu godību, ko Jēzus mums ir aizgājis sagatavot! </a:t>
            </a:r>
            <a:r>
              <a:rPr lang="lv-LV" sz="3200"/>
              <a:t>Āmen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additive="base">
                                        <p:cTn id="3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Ap.d.1:1-11 Debesbraukšana</a:t>
            </a:r>
          </a:p>
        </p:txBody>
      </p:sp>
      <p:pic>
        <p:nvPicPr>
          <p:cNvPr id="3075"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a:t>24.mai.2020.</a:t>
            </a:r>
          </a:p>
        </p:txBody>
      </p:sp>
      <p:sp>
        <p:nvSpPr>
          <p:cNvPr id="3077" name="Rectangle 5"/>
          <p:cNvSpPr>
            <a:spLocks noChangeArrowheads="1"/>
          </p:cNvSpPr>
          <p:nvPr/>
        </p:nvSpPr>
        <p:spPr bwMode="auto">
          <a:xfrm>
            <a:off x="0" y="1000125"/>
            <a:ext cx="9144000" cy="6546850"/>
          </a:xfrm>
          <a:prstGeom prst="rect">
            <a:avLst/>
          </a:prstGeom>
          <a:noFill/>
          <a:ln w="9525">
            <a:noFill/>
            <a:miter lim="800000"/>
            <a:headEnd/>
            <a:tailEnd/>
          </a:ln>
        </p:spPr>
        <p:txBody>
          <a:bodyPr>
            <a:spAutoFit/>
          </a:bodyPr>
          <a:lstStyle/>
          <a:p>
            <a:pPr algn="just">
              <a:lnSpc>
                <a:spcPct val="90000"/>
              </a:lnSpc>
            </a:pPr>
            <a:r>
              <a:rPr lang="lv-LV" sz="2200"/>
              <a:t>1 Pirmajā grāmatā, Teofil, es aprakstīju visu, ko Jēzus sākumā darīja un mācīja 2 līdz tai dienai, kad Viņš tika uzņemts debesīs, un izraudzītajiem apustuļiem jau bija devis pavēles Svētajā Garā. 3 Pēc Savām ciešanām Viņš nostājies dzīvs un 40 dienas Viņš to daudzas reizes pierādīja, viņiem parādīdamies un runādams par Dieva valstību. 4 Kopīgu mielastu turot, Viņš tiem pavēlēja: neaizejiet no Jeruzalemes, bet sagaidiet Tēva apsolījumu, ko jūs jau dzirdējāt no Manis. 5 Jānis jūs kristīja ar ūdeni, bet jūs pēc nedaudz dienām kristīs Svētajā Garā  6 Tad tie, kas bija sapulcējušies, Viņam vaicāja: "Kungs, vai Tu šajā laikā no jauna uzcelsi Izraēlam valstību?“ 7 Viņš tiem atbildēja: "Nav jūsu daļa zināt laiku vai stundu, ko Tēvs nolicis Savā varā. 8 Bet jūs saņemsiet Svētā Gara spēku, kas nāks pār jums, un jūs būsit Mani liecinieki kā Jeruzalemē, tā visā Jūdejā un Samarijā un līdz pašam pasaules galam.“9 Un to pateicis, Viņš, tiem redzot, tika pacelts, un mākonis Viņu uzņēma prom no viņu acīm. 10 Viņam aizejot, tie cieši lūkojās debesīs, un redzi, divi vīri baltās drēbēs pie tiem piestājās. 11 un sacīja: "Galilejieši, ko jūs stāvat, skatīdamies debesīs? Šis Jēzus, kas uzņemts debesīs prom no jums, tāpat nāks, kā jūs Viņu redzējāt debesīs aizejam." </a:t>
            </a:r>
            <a:endParaRPr lang="en-US" sz="2200"/>
          </a:p>
          <a:p>
            <a:pPr algn="just">
              <a:lnSpc>
                <a:spcPct val="90000"/>
              </a:lnSpc>
            </a:pPr>
            <a:endParaRPr lang="en-US" sz="2400"/>
          </a:p>
          <a:p>
            <a:pPr algn="just">
              <a:lnSpc>
                <a:spcPct val="90000"/>
              </a:lnSpc>
            </a:pPr>
            <a:endParaRPr lang="en-US"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1 Pirmajā grāmatā, Teofil, es aprakstīju visu, ko Jēzus sākumā darīja un mācīja 2 līdz tai dienai, kad Viņš tika uzņemts debesīs, un izraudzītajiem apustuļiem jau bija devis pavēles Svētajā Garā.</a:t>
            </a:r>
            <a:endParaRPr lang="en-US" sz="2800" smtClean="0"/>
          </a:p>
          <a:p>
            <a:pPr algn="just">
              <a:lnSpc>
                <a:spcPct val="90000"/>
              </a:lnSpc>
              <a:buFontTx/>
              <a:buNone/>
            </a:pPr>
            <a:endParaRPr lang="en-US" sz="2600" i="1" smtClean="0"/>
          </a:p>
        </p:txBody>
      </p:sp>
      <p:sp>
        <p:nvSpPr>
          <p:cNvPr id="7" name="Rectangle 6"/>
          <p:cNvSpPr>
            <a:spLocks noChangeArrowheads="1"/>
          </p:cNvSpPr>
          <p:nvPr/>
        </p:nvSpPr>
        <p:spPr bwMode="auto">
          <a:xfrm>
            <a:off x="0" y="1628775"/>
            <a:ext cx="7812088" cy="5262563"/>
          </a:xfrm>
          <a:prstGeom prst="rect">
            <a:avLst/>
          </a:prstGeom>
          <a:noFill/>
          <a:ln w="9525">
            <a:noFill/>
            <a:miter lim="800000"/>
            <a:headEnd/>
            <a:tailEnd/>
          </a:ln>
        </p:spPr>
        <p:txBody>
          <a:bodyPr>
            <a:spAutoFit/>
          </a:bodyPr>
          <a:lstStyle/>
          <a:p>
            <a:pPr>
              <a:buFontTx/>
              <a:buChar char="•"/>
            </a:pPr>
            <a:r>
              <a:rPr lang="lv-LV" sz="2800" b="1"/>
              <a:t>Ap.d. autors</a:t>
            </a:r>
            <a:r>
              <a:rPr lang="lv-LV" sz="2800"/>
              <a:t> ir ārsts </a:t>
            </a:r>
            <a:r>
              <a:rPr lang="lv-LV" sz="2800" b="1"/>
              <a:t>Lūka, Lūkas ev. autors</a:t>
            </a:r>
          </a:p>
          <a:p>
            <a:pPr>
              <a:buFontTx/>
              <a:buChar char="•"/>
            </a:pPr>
            <a:r>
              <a:rPr lang="lv-LV" sz="2800"/>
              <a:t>Šī - </a:t>
            </a:r>
            <a:r>
              <a:rPr lang="lv-LV" sz="2800" b="1"/>
              <a:t>2. grāmata</a:t>
            </a:r>
            <a:r>
              <a:rPr lang="lv-LV" sz="2800"/>
              <a:t>, kurā viņš apraksta </a:t>
            </a:r>
            <a:r>
              <a:rPr lang="lv-LV" sz="2800" b="1"/>
              <a:t>apustuļu dzīves</a:t>
            </a:r>
            <a:r>
              <a:rPr lang="lv-LV" sz="2800"/>
              <a:t> gaitas pēc Jēzus debesbraukšanas</a:t>
            </a:r>
          </a:p>
          <a:p>
            <a:pPr>
              <a:buFontTx/>
              <a:buChar char="•"/>
            </a:pPr>
            <a:r>
              <a:rPr lang="lv-LV" sz="2800"/>
              <a:t>Abas grāmatas tiek </a:t>
            </a:r>
            <a:r>
              <a:rPr lang="lv-LV" sz="2800" b="1"/>
              <a:t>adresētas</a:t>
            </a:r>
            <a:r>
              <a:rPr lang="lv-LV" sz="2800"/>
              <a:t> kādam </a:t>
            </a:r>
            <a:r>
              <a:rPr lang="lv-LV" sz="2800" i="1"/>
              <a:t>Teofilam</a:t>
            </a:r>
          </a:p>
          <a:p>
            <a:pPr>
              <a:buFontTx/>
              <a:buChar char="•"/>
            </a:pPr>
            <a:r>
              <a:rPr lang="lv-LV" sz="2800" b="1"/>
              <a:t>vārds</a:t>
            </a:r>
            <a:r>
              <a:rPr lang="lv-LV" sz="2800"/>
              <a:t> „</a:t>
            </a:r>
            <a:r>
              <a:rPr lang="lv-LV" sz="2800" i="1"/>
              <a:t>Teofil</a:t>
            </a:r>
            <a:r>
              <a:rPr lang="lv-LV" sz="2800"/>
              <a:t>” sastāv no 2 vārdiem </a:t>
            </a:r>
          </a:p>
          <a:p>
            <a:r>
              <a:rPr lang="lv-LV" sz="2800"/>
              <a:t>„</a:t>
            </a:r>
            <a:r>
              <a:rPr lang="lv-LV" sz="2800" i="1"/>
              <a:t>Teos</a:t>
            </a:r>
            <a:r>
              <a:rPr lang="lv-LV" sz="2800"/>
              <a:t> – </a:t>
            </a:r>
            <a:r>
              <a:rPr lang="lv-LV" sz="2800" b="1"/>
              <a:t>Dievs</a:t>
            </a:r>
            <a:r>
              <a:rPr lang="lv-LV" sz="2800"/>
              <a:t>” </a:t>
            </a:r>
          </a:p>
          <a:p>
            <a:r>
              <a:rPr lang="lv-LV" sz="2800"/>
              <a:t>un „</a:t>
            </a:r>
            <a:r>
              <a:rPr lang="lv-LV" sz="2800" i="1"/>
              <a:t>Filia</a:t>
            </a:r>
            <a:r>
              <a:rPr lang="lv-LV" sz="2800"/>
              <a:t> – </a:t>
            </a:r>
            <a:r>
              <a:rPr lang="lv-LV" sz="2800" b="1"/>
              <a:t>brālīga mīlestība</a:t>
            </a:r>
            <a:r>
              <a:rPr lang="lv-LV" sz="2800"/>
              <a:t>” </a:t>
            </a:r>
          </a:p>
          <a:p>
            <a:r>
              <a:rPr lang="lv-LV" sz="2800"/>
              <a:t>kopā saliekot „</a:t>
            </a:r>
            <a:r>
              <a:rPr lang="lv-LV" sz="2800" i="1"/>
              <a:t>Dieva mīlētāj</a:t>
            </a:r>
            <a:r>
              <a:rPr lang="lv-LV" sz="2800"/>
              <a:t>”</a:t>
            </a:r>
          </a:p>
          <a:p>
            <a:pPr>
              <a:buFont typeface="Arial" charset="0"/>
              <a:buChar char="•"/>
            </a:pPr>
            <a:r>
              <a:rPr lang="lv-LV" sz="2800" b="1"/>
              <a:t>Lūka</a:t>
            </a:r>
            <a:r>
              <a:rPr lang="lv-LV" sz="2800"/>
              <a:t> tā uzrunā </a:t>
            </a:r>
            <a:r>
              <a:rPr lang="lv-LV" sz="2800" b="1"/>
              <a:t>visus kristiešus</a:t>
            </a:r>
            <a:r>
              <a:rPr lang="lv-LV" sz="2800"/>
              <a:t>, </a:t>
            </a:r>
          </a:p>
          <a:p>
            <a:r>
              <a:rPr lang="lv-LV" sz="2800"/>
              <a:t>kas šo grāmatu lasīs</a:t>
            </a:r>
          </a:p>
          <a:p>
            <a:pPr>
              <a:buFont typeface="Arial" charset="0"/>
              <a:buChar char="•"/>
            </a:pPr>
            <a:r>
              <a:rPr lang="lv-LV" sz="2800"/>
              <a:t>Kādas </a:t>
            </a:r>
            <a:r>
              <a:rPr lang="lv-LV" sz="2800" b="1"/>
              <a:t>pavēles Jēzus </a:t>
            </a:r>
            <a:r>
              <a:rPr lang="lv-LV" sz="2800"/>
              <a:t>jau bija </a:t>
            </a:r>
            <a:r>
              <a:rPr lang="lv-LV" sz="2800" b="1"/>
              <a:t>devis</a:t>
            </a:r>
            <a:r>
              <a:rPr lang="lv-LV" sz="2800"/>
              <a:t>?</a:t>
            </a:r>
          </a:p>
          <a:p>
            <a:endParaRPr lang="lv-LV" sz="2800"/>
          </a:p>
        </p:txBody>
      </p:sp>
      <p:pic>
        <p:nvPicPr>
          <p:cNvPr id="4102" name="Picture 6" descr="http://t2.gstatic.com/images?q=tbn:ANd9GcQabOtHDRPbi9l0ZBjGF1-UlXft06R3WxlY2LEIqKG-9o4_J5Rs"/>
          <p:cNvPicPr>
            <a:picLocks noChangeAspect="1" noChangeArrowheads="1"/>
          </p:cNvPicPr>
          <p:nvPr/>
        </p:nvPicPr>
        <p:blipFill>
          <a:blip r:embed="rId2" cstate="print"/>
          <a:srcRect/>
          <a:stretch>
            <a:fillRect/>
          </a:stretch>
        </p:blipFill>
        <p:spPr bwMode="auto">
          <a:xfrm>
            <a:off x="6335688" y="3284984"/>
            <a:ext cx="2808312" cy="357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102"/>
                                        </p:tgtEl>
                                        <p:attrNameLst>
                                          <p:attrName>style.visibility</p:attrName>
                                        </p:attrNameLst>
                                      </p:cBhvr>
                                      <p:to>
                                        <p:strVal val="visible"/>
                                      </p:to>
                                    </p:set>
                                    <p:animEffect transition="in" filter="fade">
                                      <p:cBhvr>
                                        <p:cTn id="16" dur="2000"/>
                                        <p:tgtEl>
                                          <p:spTgt spid="410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7">
                                            <p:txEl>
                                              <p:pRg st="8" end="8"/>
                                            </p:txEl>
                                          </p:spTgt>
                                        </p:tgtEl>
                                        <p:attrNameLst>
                                          <p:attrName>style.visibility</p:attrName>
                                        </p:attrNameLst>
                                      </p:cBhvr>
                                      <p:to>
                                        <p:strVal val="visible"/>
                                      </p:to>
                                    </p:set>
                                    <p:anim calcmode="lin" valueType="num">
                                      <p:cBhvr additive="base">
                                        <p:cTn id="5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500"/>
                            </p:stCondLst>
                            <p:childTnLst>
                              <p:par>
                                <p:cTn id="58" presetID="2" presetClass="entr" presetSubtype="4" fill="hold" nodeType="afterEffect">
                                  <p:stCondLst>
                                    <p:cond delay="0"/>
                                  </p:stCondLst>
                                  <p:childTnLst>
                                    <p:set>
                                      <p:cBhvr>
                                        <p:cTn id="59" dur="1" fill="hold">
                                          <p:stCondLst>
                                            <p:cond delay="0"/>
                                          </p:stCondLst>
                                        </p:cTn>
                                        <p:tgtEl>
                                          <p:spTgt spid="7">
                                            <p:txEl>
                                              <p:pRg st="9" end="9"/>
                                            </p:txEl>
                                          </p:spTgt>
                                        </p:tgtEl>
                                        <p:attrNameLst>
                                          <p:attrName>style.visibility</p:attrName>
                                        </p:attrNameLst>
                                      </p:cBhvr>
                                      <p:to>
                                        <p:strVal val="visible"/>
                                      </p:to>
                                    </p:set>
                                    <p:anim calcmode="lin" valueType="num">
                                      <p:cBhvr additive="base">
                                        <p:cTn id="60"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714348" y="4293096"/>
            <a:ext cx="5468986" cy="2564904"/>
          </a:xfrm>
          <a:prstGeom prst="rect">
            <a:avLst/>
          </a:prstGeom>
          <a:ln>
            <a:noFill/>
          </a:ln>
          <a:effectLst>
            <a:softEdge rad="112500"/>
          </a:effectLst>
        </p:spPr>
      </p:pic>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i="1" smtClean="0"/>
              <a:t>   Jņ.20:</a:t>
            </a:r>
            <a:r>
              <a:rPr lang="lv-LV" sz="2800" i="1" smtClean="0"/>
              <a:t>21 Jēzus viņiem atkal sacīja: "Miers ar jums! Kā Tēvs Mani ir sūtījis, tā arī Es jūs sūtu." 22 To pateicis, Viņš uzpūta dvašu un viņiem sacīja: "Saņemiet Svēto Garu! 23 Kam jūs grēkus piedosiet, tiem tie tiks piedoti, kam paturēsiet, tiem paliks."</a:t>
            </a:r>
            <a:endParaRPr lang="en-US" sz="2200" i="1" smtClean="0"/>
          </a:p>
        </p:txBody>
      </p:sp>
      <p:sp>
        <p:nvSpPr>
          <p:cNvPr id="7" name="Rectangle 6"/>
          <p:cNvSpPr>
            <a:spLocks noChangeArrowheads="1"/>
          </p:cNvSpPr>
          <p:nvPr/>
        </p:nvSpPr>
        <p:spPr bwMode="auto">
          <a:xfrm>
            <a:off x="0" y="2143125"/>
            <a:ext cx="6300788" cy="2246313"/>
          </a:xfrm>
          <a:prstGeom prst="rect">
            <a:avLst/>
          </a:prstGeom>
          <a:noFill/>
          <a:ln w="9525">
            <a:noFill/>
            <a:miter lim="800000"/>
            <a:headEnd/>
            <a:tailEnd/>
          </a:ln>
        </p:spPr>
        <p:txBody>
          <a:bodyPr>
            <a:spAutoFit/>
          </a:bodyPr>
          <a:lstStyle/>
          <a:p>
            <a:pPr>
              <a:buFontTx/>
              <a:buChar char="•"/>
            </a:pPr>
            <a:r>
              <a:rPr lang="lv-LV" sz="2800"/>
              <a:t>Jēzus izsūta mācekļus sludināt </a:t>
            </a:r>
            <a:r>
              <a:rPr lang="lv-LV" sz="2800" b="1"/>
              <a:t>grēku piedošanu </a:t>
            </a:r>
            <a:r>
              <a:rPr lang="lv-LV" sz="2800"/>
              <a:t>visiem </a:t>
            </a:r>
            <a:r>
              <a:rPr lang="lv-LV" sz="2800" b="1"/>
              <a:t>nožēlniekiem</a:t>
            </a:r>
            <a:r>
              <a:rPr lang="lv-LV" sz="2800"/>
              <a:t>!</a:t>
            </a:r>
          </a:p>
          <a:p>
            <a:pPr>
              <a:buFontTx/>
              <a:buChar char="•"/>
            </a:pPr>
            <a:r>
              <a:rPr lang="lv-LV" sz="2800"/>
              <a:t>Grēku </a:t>
            </a:r>
            <a:r>
              <a:rPr lang="lv-LV" sz="2800" b="1"/>
              <a:t>piedošana</a:t>
            </a:r>
            <a:r>
              <a:rPr lang="lv-LV" sz="2800"/>
              <a:t> ir d</a:t>
            </a:r>
            <a:r>
              <a:rPr lang="lv-LV" sz="2800" b="1"/>
              <a:t>rošs apsolījums</a:t>
            </a:r>
            <a:r>
              <a:rPr lang="lv-LV" sz="2800"/>
              <a:t> visiem </a:t>
            </a:r>
            <a:r>
              <a:rPr lang="lv-LV" sz="2800" b="1"/>
              <a:t>ticīgajiem</a:t>
            </a:r>
            <a:r>
              <a:rPr lang="lv-LV" sz="2800"/>
              <a:t>, </a:t>
            </a:r>
            <a:r>
              <a:rPr lang="lv-LV" sz="2800" i="1"/>
              <a:t>kam jūs piedosiet, tam būs piedots</a:t>
            </a:r>
            <a:r>
              <a:rPr lang="lv-LV" sz="2800"/>
              <a:t>. </a:t>
            </a:r>
          </a:p>
        </p:txBody>
      </p:sp>
      <p:pic>
        <p:nvPicPr>
          <p:cNvPr id="5125" name="Picture 5"/>
          <p:cNvPicPr>
            <a:picLocks noChangeAspect="1" noChangeArrowheads="1"/>
          </p:cNvPicPr>
          <p:nvPr/>
        </p:nvPicPr>
        <p:blipFill>
          <a:blip r:embed="rId3" cstate="print"/>
          <a:srcRect/>
          <a:stretch>
            <a:fillRect/>
          </a:stretch>
        </p:blipFill>
        <p:spPr bwMode="auto">
          <a:xfrm>
            <a:off x="6215074" y="1645209"/>
            <a:ext cx="2928926" cy="521279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124"/>
                                        </p:tgtEl>
                                        <p:attrNameLst>
                                          <p:attrName>style.visibility</p:attrName>
                                        </p:attrNameLst>
                                      </p:cBhvr>
                                      <p:to>
                                        <p:strVal val="visible"/>
                                      </p:to>
                                    </p:set>
                                    <p:animEffect transition="in" filter="fade">
                                      <p:cBhvr>
                                        <p:cTn id="21" dur="2000"/>
                                        <p:tgtEl>
                                          <p:spTgt spid="5124"/>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5125"/>
                                        </p:tgtEl>
                                        <p:attrNameLst>
                                          <p:attrName>style.visibility</p:attrName>
                                        </p:attrNameLst>
                                      </p:cBhvr>
                                      <p:to>
                                        <p:strVal val="visible"/>
                                      </p:to>
                                    </p:set>
                                    <p:animEffect transition="in" filter="fade">
                                      <p:cBhvr>
                                        <p:cTn id="25" dur="2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3 Pēc Savām ciešanām Viņš nostājies dzīvs un 40 dienas Viņš to daudzas reizes pierādīja, viņiem parādīdamies un runādams par Dieva valstību.</a:t>
            </a:r>
            <a:endParaRPr lang="en-US" sz="2200" i="1" smtClean="0"/>
          </a:p>
        </p:txBody>
      </p:sp>
      <p:sp>
        <p:nvSpPr>
          <p:cNvPr id="7" name="Rectangle 6"/>
          <p:cNvSpPr>
            <a:spLocks noChangeArrowheads="1"/>
          </p:cNvSpPr>
          <p:nvPr/>
        </p:nvSpPr>
        <p:spPr bwMode="auto">
          <a:xfrm>
            <a:off x="0" y="1125538"/>
            <a:ext cx="9144000" cy="3108325"/>
          </a:xfrm>
          <a:prstGeom prst="rect">
            <a:avLst/>
          </a:prstGeom>
          <a:noFill/>
          <a:ln w="9525">
            <a:noFill/>
            <a:miter lim="800000"/>
            <a:headEnd/>
            <a:tailEnd/>
          </a:ln>
        </p:spPr>
        <p:txBody>
          <a:bodyPr>
            <a:spAutoFit/>
          </a:bodyPr>
          <a:lstStyle/>
          <a:p>
            <a:pPr>
              <a:buFontTx/>
              <a:buChar char="•"/>
            </a:pPr>
            <a:r>
              <a:rPr lang="lv-LV" sz="2800" b="1"/>
              <a:t>Augšāmceltais Jēzus </a:t>
            </a:r>
            <a:r>
              <a:rPr lang="lv-LV" sz="2800"/>
              <a:t>tieši </a:t>
            </a:r>
            <a:r>
              <a:rPr lang="lv-LV" sz="2800" b="1"/>
              <a:t>40 dienas</a:t>
            </a:r>
            <a:r>
              <a:rPr lang="lv-LV" sz="2800"/>
              <a:t> pavadīja virs zemes līdz debesbraukšanai. Tāpēc </a:t>
            </a:r>
            <a:r>
              <a:rPr lang="lv-LV" sz="2800" b="1"/>
              <a:t>debesbraukšana</a:t>
            </a:r>
            <a:r>
              <a:rPr lang="lv-LV" sz="2800"/>
              <a:t> tiek svinēta tieši </a:t>
            </a:r>
            <a:r>
              <a:rPr lang="lv-LV" sz="2800" b="1"/>
              <a:t>40.dienā pēc Lieldienām</a:t>
            </a:r>
            <a:r>
              <a:rPr lang="lv-LV" sz="2800"/>
              <a:t>.</a:t>
            </a:r>
          </a:p>
          <a:p>
            <a:pPr>
              <a:buFontTx/>
              <a:buChar char="•"/>
            </a:pPr>
            <a:r>
              <a:rPr lang="lv-LV" sz="2800"/>
              <a:t>Par ko </a:t>
            </a:r>
            <a:r>
              <a:rPr lang="lv-LV" sz="2800" b="1"/>
              <a:t>Jēzus runā 40 dienas </a:t>
            </a:r>
            <a:r>
              <a:rPr lang="lv-LV" sz="2800"/>
              <a:t>ar saviem mācekļiem? – pašu </a:t>
            </a:r>
            <a:r>
              <a:rPr lang="lv-LV" sz="2800" b="1"/>
              <a:t>praktiskāko lietu </a:t>
            </a:r>
            <a:r>
              <a:rPr lang="lv-LV" sz="2800"/>
              <a:t>– </a:t>
            </a:r>
            <a:r>
              <a:rPr lang="lv-LV" sz="2800" b="1"/>
              <a:t>Debesu valstību</a:t>
            </a:r>
            <a:r>
              <a:rPr lang="lv-LV" sz="2800"/>
              <a:t>!</a:t>
            </a:r>
          </a:p>
          <a:p>
            <a:pPr>
              <a:buFontTx/>
              <a:buChar char="•"/>
            </a:pPr>
            <a:r>
              <a:rPr lang="lv-LV" sz="2800"/>
              <a:t>Jēzus saka mācekļiem: “</a:t>
            </a:r>
            <a:r>
              <a:rPr lang="lv-LV" sz="2800" i="1"/>
              <a:t>Dieva valstība ir jūsu vidū</a:t>
            </a:r>
            <a:r>
              <a:rPr lang="lv-LV" sz="2800"/>
              <a:t>.” (Lk.17:21)</a:t>
            </a:r>
          </a:p>
        </p:txBody>
      </p:sp>
      <p:pic>
        <p:nvPicPr>
          <p:cNvPr id="5126" name="Picture 6" descr="5 Times Jesus Showed He Cares for the Poor | Jesus Film Project"/>
          <p:cNvPicPr>
            <a:picLocks noChangeAspect="1" noChangeArrowheads="1"/>
          </p:cNvPicPr>
          <p:nvPr/>
        </p:nvPicPr>
        <p:blipFill>
          <a:blip r:embed="rId2" cstate="print"/>
          <a:srcRect/>
          <a:stretch>
            <a:fillRect/>
          </a:stretch>
        </p:blipFill>
        <p:spPr bwMode="auto">
          <a:xfrm>
            <a:off x="1907704" y="3762013"/>
            <a:ext cx="6912768" cy="30959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71438"/>
            <a:ext cx="9358313" cy="1054100"/>
          </a:xfrm>
        </p:spPr>
        <p:txBody>
          <a:bodyPr/>
          <a:lstStyle/>
          <a:p>
            <a:pPr algn="just" eaLnBrk="1" hangingPunct="1">
              <a:lnSpc>
                <a:spcPct val="80000"/>
              </a:lnSpc>
              <a:buFontTx/>
              <a:buNone/>
            </a:pPr>
            <a:r>
              <a:rPr lang="lv-LV" sz="2000" i="1" smtClean="0"/>
              <a:t>     </a:t>
            </a:r>
            <a:r>
              <a:rPr lang="lv-LV" sz="2800" i="1" smtClean="0"/>
              <a:t>4 Kopīgu mielastu turot, Viņš tiem pavēlēja: neaizejiet no Jeruzalemes, bet sagaidiet Tēva apsolījumu, ko jūs jau dzirdējāt no Manis. 5 Jānis jūs kristīja ar ūdeni, bet jūs pēc nedaudz dienām kristīs Svētajā Garā</a:t>
            </a:r>
            <a:endParaRPr lang="lv-LV" sz="2600" smtClean="0"/>
          </a:p>
        </p:txBody>
      </p:sp>
      <p:sp>
        <p:nvSpPr>
          <p:cNvPr id="7" name="Rectangle 6"/>
          <p:cNvSpPr>
            <a:spLocks noChangeArrowheads="1"/>
          </p:cNvSpPr>
          <p:nvPr/>
        </p:nvSpPr>
        <p:spPr bwMode="auto">
          <a:xfrm>
            <a:off x="0" y="1595438"/>
            <a:ext cx="5651500" cy="5262562"/>
          </a:xfrm>
          <a:prstGeom prst="rect">
            <a:avLst/>
          </a:prstGeom>
          <a:noFill/>
          <a:ln w="9525">
            <a:noFill/>
            <a:miter lim="800000"/>
            <a:headEnd/>
            <a:tailEnd/>
          </a:ln>
        </p:spPr>
        <p:txBody>
          <a:bodyPr>
            <a:spAutoFit/>
          </a:bodyPr>
          <a:lstStyle/>
          <a:p>
            <a:pPr>
              <a:buFontTx/>
              <a:buChar char="•"/>
            </a:pPr>
            <a:r>
              <a:rPr lang="lv-LV" sz="2800"/>
              <a:t>Kopīgs </a:t>
            </a:r>
            <a:r>
              <a:rPr lang="lv-LV" sz="2800" b="1"/>
              <a:t>mielasts</a:t>
            </a:r>
            <a:r>
              <a:rPr lang="lv-LV" sz="2800"/>
              <a:t> </a:t>
            </a:r>
            <a:r>
              <a:rPr lang="lv-LV" sz="2800" b="1"/>
              <a:t>Jēzum svarīgs</a:t>
            </a:r>
            <a:r>
              <a:rPr lang="lv-LV" sz="2800"/>
              <a:t>!</a:t>
            </a:r>
          </a:p>
          <a:p>
            <a:pPr>
              <a:buFontTx/>
              <a:buChar char="•"/>
            </a:pPr>
            <a:r>
              <a:rPr lang="lv-LV" sz="2800" b="1"/>
              <a:t>Sagaidiet</a:t>
            </a:r>
            <a:r>
              <a:rPr lang="lv-LV" sz="2800"/>
              <a:t> </a:t>
            </a:r>
            <a:r>
              <a:rPr lang="lv-LV" sz="2800" b="1"/>
              <a:t>Sv.Garu</a:t>
            </a:r>
            <a:r>
              <a:rPr lang="lv-LV" sz="2800"/>
              <a:t> Jeruzālemē!</a:t>
            </a:r>
          </a:p>
          <a:p>
            <a:pPr>
              <a:buFontTx/>
              <a:buChar char="•"/>
            </a:pPr>
            <a:r>
              <a:rPr lang="lv-LV" sz="2800" b="1"/>
              <a:t>Jāņa Kristība</a:t>
            </a:r>
            <a:r>
              <a:rPr lang="lv-LV" sz="2800"/>
              <a:t> ietvēra </a:t>
            </a:r>
            <a:r>
              <a:rPr lang="lv-LV" sz="2800" b="1"/>
              <a:t>1 daļu</a:t>
            </a:r>
            <a:r>
              <a:rPr lang="lv-LV" sz="2800"/>
              <a:t> no Baznīcas kristības - </a:t>
            </a:r>
            <a:r>
              <a:rPr lang="lv-LV" sz="2800" b="1"/>
              <a:t>nomiršanu</a:t>
            </a:r>
            <a:r>
              <a:rPr lang="lv-LV" sz="2800"/>
              <a:t> grēkiem, bet tai </a:t>
            </a:r>
            <a:r>
              <a:rPr lang="lv-LV" sz="2800" b="1"/>
              <a:t>nav pestīšanas, </a:t>
            </a:r>
            <a:r>
              <a:rPr lang="lv-LV" sz="2800"/>
              <a:t>tikai norāde uz to!</a:t>
            </a:r>
          </a:p>
          <a:p>
            <a:pPr>
              <a:buFontTx/>
              <a:buChar char="•"/>
            </a:pPr>
            <a:r>
              <a:rPr lang="lv-LV" sz="2800" b="1"/>
              <a:t>Baznīcas kristībā</a:t>
            </a:r>
            <a:r>
              <a:rPr lang="lv-LV" sz="2800"/>
              <a:t> ir gan </a:t>
            </a:r>
            <a:r>
              <a:rPr lang="lv-LV" sz="2800" b="1"/>
              <a:t>nomiršana</a:t>
            </a:r>
            <a:r>
              <a:rPr lang="lv-LV" sz="2800"/>
              <a:t>, gan </a:t>
            </a:r>
            <a:r>
              <a:rPr lang="lv-LV" sz="2800" b="1"/>
              <a:t>pestīšana, </a:t>
            </a:r>
            <a:r>
              <a:rPr lang="lv-LV" sz="2800"/>
              <a:t>gan</a:t>
            </a:r>
            <a:r>
              <a:rPr lang="lv-LV" sz="2800" b="1"/>
              <a:t> Sv. Gara nākšana</a:t>
            </a:r>
            <a:r>
              <a:rPr lang="lv-LV" sz="2800"/>
              <a:t>.</a:t>
            </a:r>
          </a:p>
          <a:p>
            <a:pPr>
              <a:buFontTx/>
              <a:buChar char="•"/>
            </a:pPr>
            <a:r>
              <a:rPr lang="lv-LV" sz="2800" b="1"/>
              <a:t>Pirmajiem mācekļiem Kristība</a:t>
            </a:r>
            <a:r>
              <a:rPr lang="lv-LV" sz="2800"/>
              <a:t> bija sadalīta </a:t>
            </a:r>
            <a:r>
              <a:rPr lang="lv-LV" sz="2800" b="1"/>
              <a:t>daļās</a:t>
            </a:r>
            <a:r>
              <a:rPr lang="lv-LV" sz="2800"/>
              <a:t>,</a:t>
            </a:r>
            <a:r>
              <a:rPr lang="lv-LV" sz="2800" b="1"/>
              <a:t> </a:t>
            </a:r>
            <a:r>
              <a:rPr lang="lv-LV" sz="2800"/>
              <a:t>bet </a:t>
            </a:r>
            <a:r>
              <a:rPr lang="lv-LV" sz="2800" b="1"/>
              <a:t>mums</a:t>
            </a:r>
            <a:r>
              <a:rPr lang="lv-LV" sz="2800"/>
              <a:t> visas</a:t>
            </a:r>
            <a:r>
              <a:rPr lang="lv-LV" sz="2800" b="1"/>
              <a:t> lietas</a:t>
            </a:r>
            <a:r>
              <a:rPr lang="lv-LV" sz="2800"/>
              <a:t> ir </a:t>
            </a:r>
            <a:r>
              <a:rPr lang="lv-LV" sz="2800" b="1"/>
              <a:t>kopā!</a:t>
            </a:r>
            <a:endParaRPr lang="lv-LV" sz="2800"/>
          </a:p>
        </p:txBody>
      </p:sp>
      <p:pic>
        <p:nvPicPr>
          <p:cNvPr id="4" name="Picture 5" descr="http://t3.gstatic.com/images?q=tbn:ANd9GcQI0fn7gms-K3KaXMrFp2Rmgkl-aKjdcSdhT9WYahe95FbBjXa3fQ"/>
          <p:cNvPicPr>
            <a:picLocks noChangeAspect="1" noChangeArrowheads="1"/>
          </p:cNvPicPr>
          <p:nvPr/>
        </p:nvPicPr>
        <p:blipFill>
          <a:blip r:embed="rId2" cstate="print"/>
          <a:srcRect r="8875"/>
          <a:stretch>
            <a:fillRect/>
          </a:stretch>
        </p:blipFill>
        <p:spPr bwMode="auto">
          <a:xfrm>
            <a:off x="5940152" y="3614175"/>
            <a:ext cx="2987824" cy="3243825"/>
          </a:xfrm>
          <a:prstGeom prst="rect">
            <a:avLst/>
          </a:prstGeom>
          <a:ln>
            <a:noFill/>
          </a:ln>
          <a:effectLst>
            <a:softEdge rad="112500"/>
          </a:effectLst>
        </p:spPr>
      </p:pic>
      <p:pic>
        <p:nvPicPr>
          <p:cNvPr id="6" name="Picture 2" descr="abundance-of-bread-and-fish - Holy Spirit Catholic Church Lavington"/>
          <p:cNvPicPr>
            <a:picLocks noChangeAspect="1" noChangeArrowheads="1"/>
          </p:cNvPicPr>
          <p:nvPr/>
        </p:nvPicPr>
        <p:blipFill>
          <a:blip r:embed="rId3" cstate="print"/>
          <a:srcRect/>
          <a:stretch>
            <a:fillRect/>
          </a:stretch>
        </p:blipFill>
        <p:spPr bwMode="auto">
          <a:xfrm>
            <a:off x="5508104" y="1268759"/>
            <a:ext cx="3635896" cy="242494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71438"/>
            <a:ext cx="9034463" cy="1054100"/>
          </a:xfrm>
        </p:spPr>
        <p:txBody>
          <a:bodyPr/>
          <a:lstStyle/>
          <a:p>
            <a:pPr marL="0" indent="0" algn="just" eaLnBrk="1" hangingPunct="1">
              <a:lnSpc>
                <a:spcPct val="80000"/>
              </a:lnSpc>
              <a:spcBef>
                <a:spcPct val="0"/>
              </a:spcBef>
              <a:buFontTx/>
              <a:buNone/>
            </a:pPr>
            <a:r>
              <a:rPr lang="lv-LV" sz="2800" i="1" smtClean="0"/>
              <a:t>6 Tad tie, kas bija sapulcējušies, Viņam vaicāja: "Kungs, vai Tu šajā laikā no jauna uzcelsi Izraēlam valstību?“ 7 Viņš tiem atbildēja: "Nav jūsu daļa zināt laiku vai stundu, ko Tēvs nolicis Savā varā.</a:t>
            </a:r>
            <a:endParaRPr lang="lv-LV" i="1" smtClean="0"/>
          </a:p>
        </p:txBody>
      </p:sp>
      <p:pic>
        <p:nvPicPr>
          <p:cNvPr id="8" name="Picture 2"/>
          <p:cNvPicPr>
            <a:picLocks noChangeAspect="1" noChangeArrowheads="1"/>
          </p:cNvPicPr>
          <p:nvPr/>
        </p:nvPicPr>
        <p:blipFill>
          <a:blip r:embed="rId2" cstate="print"/>
          <a:srcRect r="3555" b="7085"/>
          <a:stretch>
            <a:fillRect/>
          </a:stretch>
        </p:blipFill>
        <p:spPr bwMode="auto">
          <a:xfrm flipH="1">
            <a:off x="0" y="3212976"/>
            <a:ext cx="9144000" cy="3667828"/>
          </a:xfrm>
          <a:prstGeom prst="rect">
            <a:avLst/>
          </a:prstGeom>
          <a:ln>
            <a:noFill/>
          </a:ln>
          <a:effectLst>
            <a:softEdge rad="112500"/>
          </a:effectLst>
        </p:spPr>
      </p:pic>
      <p:sp>
        <p:nvSpPr>
          <p:cNvPr id="9" name="Rectangle 8"/>
          <p:cNvSpPr>
            <a:spLocks noChangeArrowheads="1"/>
          </p:cNvSpPr>
          <p:nvPr/>
        </p:nvSpPr>
        <p:spPr bwMode="auto">
          <a:xfrm>
            <a:off x="0" y="1412875"/>
            <a:ext cx="9144000" cy="1878013"/>
          </a:xfrm>
          <a:prstGeom prst="rect">
            <a:avLst/>
          </a:prstGeom>
          <a:noFill/>
          <a:ln w="9525">
            <a:noFill/>
            <a:miter lim="800000"/>
            <a:headEnd/>
            <a:tailEnd/>
          </a:ln>
        </p:spPr>
        <p:txBody>
          <a:bodyPr>
            <a:spAutoFit/>
          </a:bodyPr>
          <a:lstStyle/>
          <a:p>
            <a:pPr eaLnBrk="0" hangingPunct="0">
              <a:buFont typeface="Arial" charset="0"/>
              <a:buChar char="•"/>
            </a:pPr>
            <a:r>
              <a:rPr lang="lv-LV" sz="4400" b="1">
                <a:cs typeface="Arial" charset="0"/>
              </a:rPr>
              <a:t>Jēzus misija </a:t>
            </a:r>
            <a:r>
              <a:rPr lang="lv-LV" sz="4400">
                <a:cs typeface="Arial" charset="0"/>
              </a:rPr>
              <a:t>ir </a:t>
            </a:r>
            <a:r>
              <a:rPr lang="lv-LV" sz="4400" b="1">
                <a:cs typeface="Arial" charset="0"/>
              </a:rPr>
              <a:t>Dieva valstības atjaunošana šeit virs zemes</a:t>
            </a:r>
            <a:r>
              <a:rPr lang="lv-LV" sz="4400">
                <a:cs typeface="Arial" charset="0"/>
              </a:rPr>
              <a:t>.</a:t>
            </a:r>
          </a:p>
          <a:p>
            <a:pPr eaLnBrk="0" hangingPunct="0">
              <a:buFont typeface="Arial" charset="0"/>
              <a:buChar char="•"/>
            </a:pPr>
            <a:r>
              <a:rPr lang="lv-LV" sz="2800">
                <a:cs typeface="Arial" charset="0"/>
              </a:rPr>
              <a:t>Kad tas notiks, tas ir Dieva ziņā!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 calcmode="lin" valueType="num">
                                      <p:cBhvr additive="base">
                                        <p:cTn id="2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CAB19CB1-4E56-4436-A9E2-73AF7CD92477}" type="slidenum">
              <a:rPr lang="lv-LV" sz="1400"/>
              <a:pPr algn="r"/>
              <a:t>8</a:t>
            </a:fld>
            <a:endParaRPr lang="lv-LV" sz="1400"/>
          </a:p>
        </p:txBody>
      </p:sp>
      <p:sp>
        <p:nvSpPr>
          <p:cNvPr id="9219"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9B1B5431-5E7F-49CE-90C1-7F2E10DAA156}" type="slidenum">
              <a:rPr lang="lv-LV" sz="1400"/>
              <a:pPr algn="r"/>
              <a:t>8</a:t>
            </a:fld>
            <a:endParaRPr lang="lv-LV" sz="1400"/>
          </a:p>
        </p:txBody>
      </p:sp>
      <p:sp>
        <p:nvSpPr>
          <p:cNvPr id="7" name="Rectangle 6"/>
          <p:cNvSpPr>
            <a:spLocks noChangeArrowheads="1"/>
          </p:cNvSpPr>
          <p:nvPr/>
        </p:nvSpPr>
        <p:spPr bwMode="auto">
          <a:xfrm>
            <a:off x="0" y="1341438"/>
            <a:ext cx="6227763" cy="5692775"/>
          </a:xfrm>
          <a:prstGeom prst="rect">
            <a:avLst/>
          </a:prstGeom>
          <a:noFill/>
          <a:ln w="9525">
            <a:noFill/>
            <a:miter lim="800000"/>
            <a:headEnd/>
            <a:tailEnd/>
          </a:ln>
        </p:spPr>
        <p:txBody>
          <a:bodyPr>
            <a:spAutoFit/>
          </a:bodyPr>
          <a:lstStyle/>
          <a:p>
            <a:pPr eaLnBrk="0" hangingPunct="0">
              <a:buFont typeface="Arial" charset="0"/>
              <a:buChar char="•"/>
            </a:pPr>
            <a:r>
              <a:rPr lang="lv-LV" sz="3200" b="1">
                <a:cs typeface="Arial" charset="0"/>
              </a:rPr>
              <a:t>Dievs aicina mūs savā misijā!</a:t>
            </a:r>
          </a:p>
          <a:p>
            <a:pPr eaLnBrk="0" hangingPunct="0">
              <a:buFont typeface="Arial" charset="0"/>
              <a:buChar char="•"/>
            </a:pPr>
            <a:r>
              <a:rPr lang="lv-LV" sz="3200" b="1">
                <a:cs typeface="Arial" charset="0"/>
              </a:rPr>
              <a:t>Jeruzāleme </a:t>
            </a:r>
            <a:r>
              <a:rPr lang="lv-LV" sz="3200" b="1">
                <a:cs typeface="Arial" charset="0"/>
                <a:sym typeface="Wingdings" pitchFamily="2" charset="2"/>
              </a:rPr>
              <a:t>Jūdeja  Samarija  visas pasaules malas! </a:t>
            </a:r>
            <a:endParaRPr lang="lv-LV" sz="3200">
              <a:cs typeface="Arial" charset="0"/>
            </a:endParaRPr>
          </a:p>
          <a:p>
            <a:pPr eaLnBrk="0" hangingPunct="0">
              <a:buFont typeface="Arial" charset="0"/>
              <a:buChar char="•"/>
            </a:pPr>
            <a:r>
              <a:rPr lang="lv-LV" sz="2800">
                <a:cs typeface="Arial" charset="0"/>
              </a:rPr>
              <a:t>Ap.d.2:41 pievienojas 3000 </a:t>
            </a:r>
          </a:p>
          <a:p>
            <a:pPr eaLnBrk="0" hangingPunct="0">
              <a:buFont typeface="Arial" charset="0"/>
              <a:buChar char="•"/>
            </a:pPr>
            <a:r>
              <a:rPr lang="lv-LV" sz="2800">
                <a:cs typeface="Arial" charset="0"/>
              </a:rPr>
              <a:t>Dievs </a:t>
            </a:r>
            <a:r>
              <a:rPr lang="lv-LV" sz="2800" b="1">
                <a:cs typeface="Arial" charset="0"/>
              </a:rPr>
              <a:t>negribēja glābt tikai jūdus</a:t>
            </a:r>
            <a:r>
              <a:rPr lang="lv-LV" sz="2800">
                <a:cs typeface="Arial" charset="0"/>
              </a:rPr>
              <a:t>, bet </a:t>
            </a:r>
            <a:r>
              <a:rPr lang="lv-LV" sz="2800" b="1">
                <a:cs typeface="Arial" charset="0"/>
              </a:rPr>
              <a:t>visas tautas</a:t>
            </a:r>
            <a:r>
              <a:rPr lang="lv-LV" sz="2800">
                <a:cs typeface="Arial" charset="0"/>
              </a:rPr>
              <a:t>:</a:t>
            </a:r>
            <a:r>
              <a:rPr lang="lv-LV" sz="2800" b="1">
                <a:cs typeface="Arial" charset="0"/>
              </a:rPr>
              <a:t>Jeruzālemes koncils</a:t>
            </a:r>
            <a:r>
              <a:rPr lang="lv-LV" sz="2800">
                <a:cs typeface="Arial" charset="0"/>
              </a:rPr>
              <a:t>, kas </a:t>
            </a:r>
            <a:r>
              <a:rPr lang="lv-LV" sz="2800" b="1">
                <a:cs typeface="Arial" charset="0"/>
              </a:rPr>
              <a:t>neuzliek nekādas barjeras pagāniem</a:t>
            </a:r>
            <a:r>
              <a:rPr lang="lv-LV" sz="2800">
                <a:cs typeface="Arial" charset="0"/>
              </a:rPr>
              <a:t> nākt pie ticības (Ap.d.15)</a:t>
            </a:r>
          </a:p>
          <a:p>
            <a:pPr eaLnBrk="0" hangingPunct="0">
              <a:buFont typeface="Arial" charset="0"/>
              <a:buChar char="•"/>
            </a:pPr>
            <a:r>
              <a:rPr lang="lv-LV" sz="2800">
                <a:cs typeface="Arial" charset="0"/>
              </a:rPr>
              <a:t>Dievs pats parāda </a:t>
            </a:r>
            <a:r>
              <a:rPr lang="lv-LV" sz="2800" b="1">
                <a:cs typeface="Arial" charset="0"/>
              </a:rPr>
              <a:t>virzienu – uz ĀRU</a:t>
            </a:r>
            <a:r>
              <a:rPr lang="lv-LV" sz="2800">
                <a:cs typeface="Arial" charset="0"/>
              </a:rPr>
              <a:t>, nevis uz iekšu: </a:t>
            </a:r>
          </a:p>
        </p:txBody>
      </p:sp>
      <p:pic>
        <p:nvPicPr>
          <p:cNvPr id="7172" name="Picture 4" descr="Attēlu rezultāti vaicājumam “Jesus and world”"/>
          <p:cNvPicPr>
            <a:picLocks noChangeAspect="1" noChangeArrowheads="1"/>
          </p:cNvPicPr>
          <p:nvPr/>
        </p:nvPicPr>
        <p:blipFill>
          <a:blip r:embed="rId2" cstate="print"/>
          <a:srcRect/>
          <a:stretch>
            <a:fillRect/>
          </a:stretch>
        </p:blipFill>
        <p:spPr bwMode="auto">
          <a:xfrm>
            <a:off x="5724128" y="1844824"/>
            <a:ext cx="3419872" cy="3870192"/>
          </a:xfrm>
          <a:prstGeom prst="rect">
            <a:avLst/>
          </a:prstGeom>
          <a:ln>
            <a:noFill/>
          </a:ln>
          <a:effectLst>
            <a:softEdge rad="112500"/>
          </a:effectLst>
        </p:spPr>
      </p:pic>
      <p:sp>
        <p:nvSpPr>
          <p:cNvPr id="8" name="Rectangle 3"/>
          <p:cNvSpPr txBox="1">
            <a:spLocks noChangeArrowheads="1"/>
          </p:cNvSpPr>
          <p:nvPr/>
        </p:nvSpPr>
        <p:spPr bwMode="auto">
          <a:xfrm>
            <a:off x="-285750" y="0"/>
            <a:ext cx="9501188" cy="1557338"/>
          </a:xfrm>
          <a:prstGeom prst="rect">
            <a:avLst/>
          </a:prstGeom>
          <a:noFill/>
          <a:ln w="9525">
            <a:noFill/>
            <a:miter lim="800000"/>
            <a:headEnd/>
            <a:tailEnd/>
          </a:ln>
        </p:spPr>
        <p:txBody>
          <a:bodyPr/>
          <a:lstStyle/>
          <a:p>
            <a:pPr marL="342900" indent="-342900" eaLnBrk="0" hangingPunct="0">
              <a:spcBef>
                <a:spcPct val="20000"/>
              </a:spcBef>
              <a:buFontTx/>
              <a:buChar char="•"/>
              <a:defRPr/>
            </a:pPr>
            <a:r>
              <a:rPr lang="lv-LV" sz="2800" i="1" kern="0">
                <a:latin typeface="+mn-lt"/>
              </a:rPr>
              <a:t>8 Jūs saņemsiet Svētā Gara spēku, kas nāks pār jums, un jūs būsit Mani liecinieki kā Jeruzalemē, tā visā Jūdejā un Samarijā un līdz pašam pasaules galam."</a:t>
            </a:r>
            <a:endParaRPr lang="en-US" sz="2800" kern="0" dirty="0">
              <a:latin typeface="+mn-l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fade">
                                      <p:cBhvr>
                                        <p:cTn id="7" dur="2000"/>
                                        <p:tgtEl>
                                          <p:spTgt spid="717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 calcmode="lin" valueType="num">
                                      <p:cBhvr additive="base">
                                        <p:cTn id="2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725C44E6-FEC3-498B-A4EC-57D8B164E66D}" type="slidenum">
              <a:rPr lang="lv-LV" sz="1400"/>
              <a:pPr algn="r"/>
              <a:t>9</a:t>
            </a:fld>
            <a:endParaRPr lang="lv-LV" sz="1400"/>
          </a:p>
        </p:txBody>
      </p:sp>
      <p:sp>
        <p:nvSpPr>
          <p:cNvPr id="10243"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10AC9C34-F36F-4B6F-896F-7B913249405E}" type="slidenum">
              <a:rPr lang="lv-LV" sz="1400"/>
              <a:pPr algn="r"/>
              <a:t>9</a:t>
            </a:fld>
            <a:endParaRPr lang="lv-LV" sz="1400"/>
          </a:p>
        </p:txBody>
      </p:sp>
      <p:sp>
        <p:nvSpPr>
          <p:cNvPr id="62466" name="Rectangle 2"/>
          <p:cNvSpPr>
            <a:spLocks noChangeArrowheads="1"/>
          </p:cNvSpPr>
          <p:nvPr/>
        </p:nvSpPr>
        <p:spPr bwMode="auto">
          <a:xfrm>
            <a:off x="0" y="0"/>
            <a:ext cx="9144000" cy="769938"/>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a:latin typeface="+mj-lt"/>
                <a:ea typeface="+mj-ea"/>
                <a:cs typeface="+mj-cs"/>
              </a:rPr>
              <a:t>Dievs aicināja Pāvilu savā misijā</a:t>
            </a:r>
            <a:endParaRPr lang="lv-LV" sz="4400" b="1" dirty="0">
              <a:latin typeface="+mj-lt"/>
              <a:ea typeface="+mj-ea"/>
              <a:cs typeface="+mj-cs"/>
            </a:endParaRPr>
          </a:p>
        </p:txBody>
      </p:sp>
      <p:pic>
        <p:nvPicPr>
          <p:cNvPr id="2050" name="Picture 2" descr="http://2.bp.blogspot.com/-Z5AOoz9eVA0/Ul10UyWqF_I/AAAAAAAADYE/py6n2i_hmA8/s1600/1.celojums.jpg"/>
          <p:cNvPicPr>
            <a:picLocks noChangeAspect="1" noChangeArrowheads="1"/>
          </p:cNvPicPr>
          <p:nvPr/>
        </p:nvPicPr>
        <p:blipFill>
          <a:blip r:embed="rId2" cstate="print"/>
          <a:srcRect/>
          <a:stretch>
            <a:fillRect/>
          </a:stretch>
        </p:blipFill>
        <p:spPr bwMode="auto">
          <a:xfrm>
            <a:off x="0" y="762310"/>
            <a:ext cx="9144000" cy="5840282"/>
          </a:xfrm>
          <a:prstGeom prst="rect">
            <a:avLst/>
          </a:prstGeom>
          <a:ln>
            <a:noFill/>
          </a:ln>
          <a:effectLst>
            <a:softEdge rad="112500"/>
          </a:effectLst>
        </p:spPr>
      </p:pic>
      <p:pic>
        <p:nvPicPr>
          <p:cNvPr id="2052" name="Picture 4" descr="http://3.bp.blogspot.com/-V6PeyChJ00k/UsFDuhDPpZI/AAAAAAAADnA/JlovPam3gKU/s1600/2.celojums.JPG"/>
          <p:cNvPicPr>
            <a:picLocks noChangeAspect="1" noChangeArrowheads="1"/>
          </p:cNvPicPr>
          <p:nvPr/>
        </p:nvPicPr>
        <p:blipFill>
          <a:blip r:embed="rId3" cstate="print"/>
          <a:srcRect/>
          <a:stretch>
            <a:fillRect/>
          </a:stretch>
        </p:blipFill>
        <p:spPr bwMode="auto">
          <a:xfrm>
            <a:off x="0" y="714356"/>
            <a:ext cx="9144000" cy="5790996"/>
          </a:xfrm>
          <a:prstGeom prst="rect">
            <a:avLst/>
          </a:prstGeom>
          <a:ln>
            <a:noFill/>
          </a:ln>
          <a:effectLst>
            <a:softEdge rad="112500"/>
          </a:effectLst>
        </p:spPr>
      </p:pic>
      <p:pic>
        <p:nvPicPr>
          <p:cNvPr id="2054" name="Picture 6" descr="http://4.bp.blogspot.com/-cUFV7XzrCFI/UzBbAeb2YhI/AAAAAAAAEEA/UpCwfTJZGkY/s1600/3.celojums.JPG"/>
          <p:cNvPicPr>
            <a:picLocks noChangeAspect="1" noChangeArrowheads="1"/>
          </p:cNvPicPr>
          <p:nvPr/>
        </p:nvPicPr>
        <p:blipFill>
          <a:blip r:embed="rId4" cstate="print"/>
          <a:srcRect/>
          <a:stretch>
            <a:fillRect/>
          </a:stretch>
        </p:blipFill>
        <p:spPr bwMode="auto">
          <a:xfrm>
            <a:off x="0" y="714375"/>
            <a:ext cx="9144000" cy="5946775"/>
          </a:xfrm>
          <a:prstGeom prst="rect">
            <a:avLst/>
          </a:prstGeom>
          <a:noFill/>
          <a:ln w="9525">
            <a:noFill/>
            <a:miter lim="800000"/>
            <a:headEnd/>
            <a:tailEnd/>
          </a:ln>
        </p:spPr>
      </p:pic>
      <p:pic>
        <p:nvPicPr>
          <p:cNvPr id="2058" name="Picture 10" descr="http://1.bp.blogspot.com/-9QlNQwlON4w/VE5ryavg8JI/AAAAAAAAE6Y/SVFWZWd_M7A/s1600/4.celojums.JPG"/>
          <p:cNvPicPr>
            <a:picLocks noChangeAspect="1" noChangeArrowheads="1"/>
          </p:cNvPicPr>
          <p:nvPr/>
        </p:nvPicPr>
        <p:blipFill>
          <a:blip r:embed="rId5" cstate="print"/>
          <a:srcRect/>
          <a:stretch>
            <a:fillRect/>
          </a:stretch>
        </p:blipFill>
        <p:spPr bwMode="auto">
          <a:xfrm>
            <a:off x="0" y="655638"/>
            <a:ext cx="9144000" cy="5988050"/>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2000"/>
                                        <p:tgtEl>
                                          <p:spTgt spid="20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4"/>
                                        </p:tgtEl>
                                        <p:attrNameLst>
                                          <p:attrName>style.visibility</p:attrName>
                                        </p:attrNameLst>
                                      </p:cBhvr>
                                      <p:to>
                                        <p:strVal val="visible"/>
                                      </p:to>
                                    </p:set>
                                    <p:animEffect transition="in" filter="fade">
                                      <p:cBhvr>
                                        <p:cTn id="22" dur="2000"/>
                                        <p:tgtEl>
                                          <p:spTgt spid="20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8"/>
                                        </p:tgtEl>
                                        <p:attrNameLst>
                                          <p:attrName>style.visibility</p:attrName>
                                        </p:attrNameLst>
                                      </p:cBhvr>
                                      <p:to>
                                        <p:strVal val="visible"/>
                                      </p:to>
                                    </p:set>
                                    <p:animEffect transition="in" filter="fade">
                                      <p:cBhvr>
                                        <p:cTn id="27" dur="20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1228</TotalTime>
  <Words>1002</Words>
  <Application>Microsoft Office PowerPoint</Application>
  <PresentationFormat>On-screen Show (4:3)</PresentationFormat>
  <Paragraphs>59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Default Design</vt:lpstr>
      <vt:lpstr>Ap.d.1:1-11 Debesbraukšana</vt:lpstr>
      <vt:lpstr>Ap.d.1:1-11 Debesbraukšana</vt:lpstr>
      <vt:lpstr>Slide 3</vt:lpstr>
      <vt:lpstr>Slide 4</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57</cp:revision>
  <dcterms:created xsi:type="dcterms:W3CDTF">2010-10-07T14:46:11Z</dcterms:created>
  <dcterms:modified xsi:type="dcterms:W3CDTF">2020-05-23T14:29:45Z</dcterms:modified>
</cp:coreProperties>
</file>