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82" r:id="rId2"/>
    <p:sldId id="281" r:id="rId3"/>
    <p:sldId id="294" r:id="rId4"/>
    <p:sldId id="295" r:id="rId5"/>
    <p:sldId id="261" r:id="rId6"/>
    <p:sldId id="293" r:id="rId7"/>
    <p:sldId id="296" r:id="rId8"/>
    <p:sldId id="297" r:id="rId9"/>
    <p:sldId id="283" r:id="rId10"/>
    <p:sldId id="287" r:id="rId11"/>
    <p:sldId id="286" r:id="rId12"/>
    <p:sldId id="284" r:id="rId13"/>
    <p:sldId id="285" r:id="rId14"/>
    <p:sldId id="272" r:id="rId1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9" autoAdjust="0"/>
    <p:restoredTop sz="94660"/>
  </p:normalViewPr>
  <p:slideViewPr>
    <p:cSldViewPr>
      <p:cViewPr varScale="1">
        <p:scale>
          <a:sx n="69" d="100"/>
          <a:sy n="69" d="100"/>
        </p:scale>
        <p:origin x="-640"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BD3518A5-D318-4E74-999E-4483089E6796}" type="datetimeFigureOut">
              <a:rPr lang="en-US"/>
              <a:pPr>
                <a:defRPr/>
              </a:pPr>
              <a:t>5/28/2022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F7A7A350-3659-4A62-89E5-F03028BCFB7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56978F-2CC5-4569-AC72-39CB1664D98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9D6D47C-E502-4308-923E-62380228928D}"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3639094-BC63-494E-8C98-DB4DF3FA2D7F}"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0"/>
          <p:cNvSpPr>
            <a:spLocks noGrp="1" noChangeArrowheads="1"/>
          </p:cNvSpPr>
          <p:nvPr>
            <p:ph type="dt" sz="half" idx="10"/>
          </p:nvPr>
        </p:nvSpPr>
        <p:spPr/>
        <p:txBody>
          <a:bodyPr/>
          <a:lstStyle>
            <a:lvl1pPr>
              <a:defRPr/>
            </a:lvl1pPr>
          </a:lstStyle>
          <a:p>
            <a:pPr>
              <a:defRPr/>
            </a:pPr>
            <a:fld id="{7A2C4C8D-FEFA-4EDB-828F-CF447A2837AA}" type="datetime1">
              <a:rPr lang="lv-LV"/>
              <a:pPr>
                <a:defRPr/>
              </a:pPr>
              <a:t>28.05.2022</a:t>
            </a:fld>
            <a:endParaRPr lang="lv-LV"/>
          </a:p>
        </p:txBody>
      </p:sp>
      <p:sp>
        <p:nvSpPr>
          <p:cNvPr id="7" name="Rectangle 41"/>
          <p:cNvSpPr>
            <a:spLocks noGrp="1" noChangeArrowheads="1"/>
          </p:cNvSpPr>
          <p:nvPr>
            <p:ph type="ftr" sz="quarter" idx="11"/>
          </p:nvPr>
        </p:nvSpPr>
        <p:spPr/>
        <p:txBody>
          <a:bodyPr/>
          <a:lstStyle>
            <a:lvl1pPr>
              <a:defRPr/>
            </a:lvl1pPr>
          </a:lstStyle>
          <a:p>
            <a:pPr>
              <a:defRPr/>
            </a:pPr>
            <a:endParaRPr lang="lv-LV"/>
          </a:p>
        </p:txBody>
      </p:sp>
      <p:sp>
        <p:nvSpPr>
          <p:cNvPr id="8" name="Rectangle 42"/>
          <p:cNvSpPr>
            <a:spLocks noGrp="1" noChangeArrowheads="1"/>
          </p:cNvSpPr>
          <p:nvPr>
            <p:ph type="sldNum" sz="quarter" idx="12"/>
          </p:nvPr>
        </p:nvSpPr>
        <p:spPr/>
        <p:txBody>
          <a:bodyPr/>
          <a:lstStyle>
            <a:lvl1pPr>
              <a:defRPr/>
            </a:lvl1pPr>
          </a:lstStyle>
          <a:p>
            <a:pPr>
              <a:defRPr/>
            </a:pPr>
            <a:fld id="{CE65C3C3-0F9C-4F25-92AB-7AC38148A74B}" type="slidenum">
              <a:rPr lang="en-US"/>
              <a:pPr>
                <a:defRPr/>
              </a:pPr>
              <a:t>‹#›</a:t>
            </a:fld>
            <a:endParaRPr lang="en-US"/>
          </a:p>
        </p:txBody>
      </p:sp>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6068B69-607A-4D32-B5D2-DEDFAC8AFBB0}"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637401E-EFB6-42DC-AD1C-DC6DEEBEEBA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36F0E6F-C20B-48D1-A2EB-1FBEBE6017A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E2524C3-D0ED-4278-8549-DB676CFCFD3F}"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A805569E-8235-4AE7-9574-20665BE907A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DB7D8343-484F-494C-843B-293019877B4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A8A6FDE-EA6C-4D9D-AD2B-92957EA1989B}"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3362F1C-79A8-422C-ABFB-24F9C2387018}"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7D1C7C-51DB-4ACD-B7D1-7A967ACC084A}"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b="1" smtClean="0"/>
              <a:t>Mk.16:15-20 Debesbraukšana</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29.mai.2022.</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2F3A7B39-9843-49DA-8ACA-E080DC6C6F1B}" type="slidenum">
              <a:rPr lang="lv-LV" smtClean="0"/>
              <a:pPr/>
              <a:t>1</a:t>
            </a:fld>
            <a:endParaRPr lang="lv-LV" smtClean="0"/>
          </a:p>
        </p:txBody>
      </p:sp>
      <p:pic>
        <p:nvPicPr>
          <p:cNvPr id="7" name="Picture 7"/>
          <p:cNvPicPr>
            <a:picLocks noChangeAspect="1" noChangeArrowheads="1"/>
          </p:cNvPicPr>
          <p:nvPr/>
        </p:nvPicPr>
        <p:blipFill>
          <a:blip r:embed="rId3" cstate="print"/>
          <a:srcRect/>
          <a:stretch>
            <a:fillRect/>
          </a:stretch>
        </p:blipFill>
        <p:spPr bwMode="auto">
          <a:xfrm>
            <a:off x="214282" y="1058956"/>
            <a:ext cx="8640960" cy="579904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2214563"/>
            <a:ext cx="9144000" cy="3970318"/>
          </a:xfrm>
          <a:prstGeom prst="rect">
            <a:avLst/>
          </a:prstGeom>
          <a:noFill/>
          <a:ln w="9525">
            <a:noFill/>
            <a:miter lim="800000"/>
            <a:headEnd/>
            <a:tailEnd/>
          </a:ln>
        </p:spPr>
        <p:txBody>
          <a:bodyPr>
            <a:spAutoFit/>
          </a:bodyPr>
          <a:lstStyle/>
          <a:p>
            <a:pPr>
              <a:buFont typeface="Wingdings" pitchFamily="2" charset="2"/>
              <a:buNone/>
            </a:pPr>
            <a:r>
              <a:rPr lang="lv-LV" sz="3600" dirty="0"/>
              <a:t>“</a:t>
            </a:r>
            <a:r>
              <a:rPr lang="sv-SE" sz="3600" i="1" dirty="0"/>
              <a:t>Kas tic un top kristīts, tas tiks izglābts, </a:t>
            </a:r>
            <a:endParaRPr lang="lv-LV" sz="3600" i="1" dirty="0"/>
          </a:p>
          <a:p>
            <a:pPr>
              <a:buFont typeface="Wingdings" pitchFamily="2" charset="2"/>
              <a:buNone/>
            </a:pPr>
            <a:r>
              <a:rPr lang="sv-SE" sz="3600" i="1" dirty="0"/>
              <a:t>bet, kas netic, tiks pazudināts.</a:t>
            </a:r>
            <a:r>
              <a:rPr lang="lv-LV" sz="3600" dirty="0"/>
              <a:t>” (Mk.16:16).</a:t>
            </a:r>
            <a:endParaRPr lang="lv-LV" sz="3200" i="1" dirty="0"/>
          </a:p>
          <a:p>
            <a:pPr>
              <a:buFont typeface="Wingdings" pitchFamily="2" charset="2"/>
              <a:buChar char="§"/>
            </a:pPr>
            <a:endParaRPr lang="lv-LV" sz="2000" dirty="0" smtClean="0"/>
          </a:p>
          <a:p>
            <a:pPr>
              <a:buFont typeface="Wingdings" pitchFamily="2" charset="2"/>
              <a:buChar char="§"/>
            </a:pPr>
            <a:r>
              <a:rPr lang="lv-LV" sz="3200" b="1" dirty="0" smtClean="0"/>
              <a:t>Kristība bez ticības nedarbojas!</a:t>
            </a:r>
            <a:endParaRPr lang="lv-LV" sz="3200" dirty="0" smtClean="0"/>
          </a:p>
          <a:p>
            <a:pPr>
              <a:buFont typeface="Wingdings" pitchFamily="2" charset="2"/>
              <a:buChar char="§"/>
            </a:pPr>
            <a:r>
              <a:rPr lang="lv-LV" sz="3200" b="1" dirty="0" smtClean="0"/>
              <a:t>Kristība</a:t>
            </a:r>
            <a:r>
              <a:rPr lang="lv-LV" sz="3200" dirty="0" smtClean="0"/>
              <a:t> un </a:t>
            </a:r>
            <a:r>
              <a:rPr lang="lv-LV" sz="3200" b="1" dirty="0" smtClean="0"/>
              <a:t>Ticība</a:t>
            </a:r>
            <a:r>
              <a:rPr lang="lv-LV" sz="3200" dirty="0" smtClean="0"/>
              <a:t> ir kā </a:t>
            </a:r>
            <a:r>
              <a:rPr lang="lv-LV" sz="3200" b="1" dirty="0" smtClean="0"/>
              <a:t>2 saskaitāmie</a:t>
            </a:r>
            <a:r>
              <a:rPr lang="lv-LV" sz="3200" dirty="0" smtClean="0"/>
              <a:t>, kuri mums </a:t>
            </a:r>
            <a:r>
              <a:rPr lang="lv-LV" sz="3200" b="1" dirty="0" smtClean="0"/>
              <a:t>dāvā glābšanu</a:t>
            </a:r>
            <a:r>
              <a:rPr lang="lv-LV" sz="3200" dirty="0" smtClean="0"/>
              <a:t>, ir svarīgi, ka </a:t>
            </a:r>
            <a:r>
              <a:rPr lang="lv-LV" sz="3200" b="1" dirty="0" smtClean="0"/>
              <a:t>tuvojoties nāvei </a:t>
            </a:r>
            <a:r>
              <a:rPr lang="lv-LV" sz="3200" dirty="0" smtClean="0"/>
              <a:t>mums ir </a:t>
            </a:r>
            <a:r>
              <a:rPr lang="lv-LV" sz="3200" b="1" dirty="0" smtClean="0"/>
              <a:t>abi</a:t>
            </a:r>
            <a:r>
              <a:rPr lang="lv-LV" sz="3200" dirty="0" smtClean="0"/>
              <a:t> šie </a:t>
            </a:r>
            <a:r>
              <a:rPr lang="lv-LV" sz="3200" b="1" dirty="0" smtClean="0"/>
              <a:t>saskaitāmie</a:t>
            </a:r>
            <a:r>
              <a:rPr lang="lv-LV" sz="3200" dirty="0" smtClean="0"/>
              <a:t>, ja gribam </a:t>
            </a:r>
            <a:r>
              <a:rPr lang="lv-LV" sz="3200" b="1" dirty="0" smtClean="0"/>
              <a:t>mantot debesu valstību</a:t>
            </a:r>
            <a:r>
              <a:rPr lang="lv-LV" sz="3200" dirty="0" smtClean="0"/>
              <a:t>.</a:t>
            </a:r>
            <a:endParaRPr lang="lv-LV" sz="3200" dirty="0"/>
          </a:p>
        </p:txBody>
      </p:sp>
      <p:sp>
        <p:nvSpPr>
          <p:cNvPr id="7171"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54AAE131-1E92-4522-84C7-9E923584ADEC}" type="slidenum">
              <a:rPr lang="lv-LV" sz="1400"/>
              <a:pPr algn="r"/>
              <a:t>10</a:t>
            </a:fld>
            <a:endParaRPr lang="lv-LV" sz="1400"/>
          </a:p>
        </p:txBody>
      </p:sp>
      <p:sp>
        <p:nvSpPr>
          <p:cNvPr id="6147" name="Rectangle 2"/>
          <p:cNvSpPr>
            <a:spLocks noChangeArrowheads="1"/>
          </p:cNvSpPr>
          <p:nvPr/>
        </p:nvSpPr>
        <p:spPr bwMode="auto">
          <a:xfrm>
            <a:off x="-642938" y="714375"/>
            <a:ext cx="8229601" cy="692150"/>
          </a:xfrm>
          <a:prstGeom prst="rect">
            <a:avLst/>
          </a:prstGeom>
          <a:noFill/>
          <a:ln w="9525">
            <a:noFill/>
            <a:miter lim="800000"/>
            <a:headEnd/>
            <a:tailEnd/>
          </a:ln>
        </p:spPr>
        <p:txBody>
          <a:bodyPr anchor="ctr"/>
          <a:lstStyle/>
          <a:p>
            <a:pPr algn="ctr"/>
            <a:r>
              <a:rPr lang="lv-LV" sz="4400" b="1"/>
              <a:t>Kristība un Ticība</a:t>
            </a:r>
          </a:p>
        </p:txBody>
      </p:sp>
      <p:pic>
        <p:nvPicPr>
          <p:cNvPr id="5" name="Picture 7"/>
          <p:cNvPicPr>
            <a:picLocks noChangeAspect="1" noChangeArrowheads="1"/>
          </p:cNvPicPr>
          <p:nvPr/>
        </p:nvPicPr>
        <p:blipFill>
          <a:blip r:embed="rId2" cstate="print"/>
          <a:srcRect/>
          <a:stretch>
            <a:fillRect/>
          </a:stretch>
        </p:blipFill>
        <p:spPr bwMode="auto">
          <a:xfrm>
            <a:off x="6858016" y="-1"/>
            <a:ext cx="2285984" cy="22145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2500"/>
                            </p:stCondLst>
                            <p:childTnLst>
                              <p:par>
                                <p:cTn id="22" presetID="2" presetClass="entr" presetSubtype="4" fill="hold" nodeType="afterEffect">
                                  <p:stCondLst>
                                    <p:cond delay="0"/>
                                  </p:stCondLst>
                                  <p:childTnLst>
                                    <p:set>
                                      <p:cBhvr>
                                        <p:cTn id="23" dur="1" fill="hold">
                                          <p:stCondLst>
                                            <p:cond delay="0"/>
                                          </p:stCondLst>
                                        </p:cTn>
                                        <p:tgtEl>
                                          <p:spTgt spid="6">
                                            <p:txEl>
                                              <p:pRg st="4" end="4"/>
                                            </p:txEl>
                                          </p:spTgt>
                                        </p:tgtEl>
                                        <p:attrNameLst>
                                          <p:attrName>style.visibility</p:attrName>
                                        </p:attrNameLst>
                                      </p:cBhvr>
                                      <p:to>
                                        <p:strVal val="visible"/>
                                      </p:to>
                                    </p:set>
                                    <p:anim calcmode="lin" valueType="num">
                                      <p:cBhvr additive="base">
                                        <p:cTn id="24"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2" presetClass="entr" presetSubtype="4" fill="hold" nodeType="after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anim calcmode="lin" valueType="num">
                                      <p:cBhvr additive="base">
                                        <p:cTn id="2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642938"/>
            <a:ext cx="9358313" cy="2677656"/>
          </a:xfrm>
          <a:prstGeom prst="rect">
            <a:avLst/>
          </a:prstGeom>
          <a:noFill/>
          <a:ln w="9525">
            <a:noFill/>
            <a:miter lim="800000"/>
            <a:headEnd/>
            <a:tailEnd/>
          </a:ln>
        </p:spPr>
        <p:txBody>
          <a:bodyPr>
            <a:spAutoFit/>
          </a:bodyPr>
          <a:lstStyle/>
          <a:p>
            <a:pPr>
              <a:buFont typeface="Wingdings" pitchFamily="2" charset="2"/>
              <a:buChar char="§"/>
            </a:pPr>
            <a:r>
              <a:rPr lang="sv-SE" sz="2800" i="1" dirty="0"/>
              <a:t>bet, kas netic, tiks pazudināts.</a:t>
            </a:r>
            <a:r>
              <a:rPr lang="lv-LV" sz="2800" dirty="0"/>
              <a:t>” (Mk.16:16)</a:t>
            </a:r>
            <a:endParaRPr lang="lv-LV" sz="2800" b="1" dirty="0"/>
          </a:p>
          <a:p>
            <a:pPr>
              <a:buFont typeface="Wingdings" pitchFamily="2" charset="2"/>
              <a:buChar char="§"/>
            </a:pPr>
            <a:r>
              <a:rPr lang="lv-LV" sz="2800" b="1" dirty="0"/>
              <a:t>Neticība pazudina!</a:t>
            </a:r>
          </a:p>
          <a:p>
            <a:pPr>
              <a:buFont typeface="Wingdings" pitchFamily="2" charset="2"/>
              <a:buChar char="§"/>
            </a:pPr>
            <a:r>
              <a:rPr lang="lv-LV" sz="2800" dirty="0"/>
              <a:t>Kristībai </a:t>
            </a:r>
            <a:r>
              <a:rPr lang="lv-LV" sz="2800" b="1" dirty="0"/>
              <a:t>caur ticību </a:t>
            </a:r>
            <a:r>
              <a:rPr lang="lv-LV" sz="2800" dirty="0"/>
              <a:t>jānonāk </a:t>
            </a:r>
            <a:r>
              <a:rPr lang="lv-LV" sz="2800" b="1" dirty="0"/>
              <a:t>līdz</a:t>
            </a:r>
            <a:r>
              <a:rPr lang="lv-LV" sz="2800" dirty="0"/>
              <a:t> mūsu </a:t>
            </a:r>
            <a:r>
              <a:rPr lang="lv-LV" sz="2800" b="1" dirty="0"/>
              <a:t>dvēselei</a:t>
            </a:r>
            <a:r>
              <a:rPr lang="lv-LV" sz="2800" dirty="0"/>
              <a:t>. </a:t>
            </a:r>
          </a:p>
          <a:p>
            <a:pPr>
              <a:buFont typeface="Wingdings" pitchFamily="2" charset="2"/>
              <a:buChar char="§"/>
            </a:pPr>
            <a:r>
              <a:rPr lang="lv-LV" sz="2800" dirty="0"/>
              <a:t>Kristības </a:t>
            </a:r>
            <a:r>
              <a:rPr lang="lv-LV" sz="2800" b="1" dirty="0"/>
              <a:t>saņemšana</a:t>
            </a:r>
            <a:r>
              <a:rPr lang="lv-LV" sz="2800" dirty="0"/>
              <a:t> </a:t>
            </a:r>
            <a:r>
              <a:rPr lang="lv-LV" sz="2800" b="1" dirty="0"/>
              <a:t>nav atkarīga </a:t>
            </a:r>
            <a:r>
              <a:rPr lang="lv-LV" sz="2800" dirty="0"/>
              <a:t>no </a:t>
            </a:r>
            <a:r>
              <a:rPr lang="lv-LV" sz="2800" b="1" dirty="0"/>
              <a:t>ticības</a:t>
            </a:r>
            <a:r>
              <a:rPr lang="lv-LV" sz="2800" dirty="0"/>
              <a:t>, </a:t>
            </a:r>
          </a:p>
          <a:p>
            <a:pPr>
              <a:buFont typeface="Wingdings" pitchFamily="2" charset="2"/>
              <a:buChar char="§"/>
            </a:pPr>
            <a:r>
              <a:rPr lang="lv-LV" sz="2800" dirty="0"/>
              <a:t>Bet Kristības</a:t>
            </a:r>
            <a:r>
              <a:rPr lang="lv-LV" sz="2800" b="1" dirty="0"/>
              <a:t> svētība </a:t>
            </a:r>
            <a:r>
              <a:rPr lang="lv-LV" sz="2800" dirty="0"/>
              <a:t>ir gan </a:t>
            </a:r>
            <a:r>
              <a:rPr lang="lv-LV" sz="2800" b="1" dirty="0"/>
              <a:t>atkarīga </a:t>
            </a:r>
            <a:r>
              <a:rPr lang="lv-LV" sz="2800" dirty="0"/>
              <a:t>no</a:t>
            </a:r>
            <a:r>
              <a:rPr lang="lv-LV" sz="2800" b="1" dirty="0"/>
              <a:t> ticības</a:t>
            </a:r>
            <a:r>
              <a:rPr lang="lv-LV" sz="2800" dirty="0"/>
              <a:t>.</a:t>
            </a:r>
          </a:p>
          <a:p>
            <a:pPr>
              <a:buFont typeface="Wingdings" pitchFamily="2" charset="2"/>
              <a:buChar char="§"/>
            </a:pPr>
            <a:r>
              <a:rPr lang="lv-LV" sz="2800" dirty="0"/>
              <a:t>Tajā brīdī, kad </a:t>
            </a:r>
            <a:r>
              <a:rPr lang="lv-LV" sz="2800" b="1" dirty="0"/>
              <a:t>cilvēks top ticīgs</a:t>
            </a:r>
            <a:r>
              <a:rPr lang="lv-LV" sz="2800" dirty="0"/>
              <a:t>, </a:t>
            </a:r>
            <a:r>
              <a:rPr lang="lv-LV" sz="2800" b="1" dirty="0"/>
              <a:t>kristība top darbīga</a:t>
            </a:r>
            <a:r>
              <a:rPr lang="lv-LV" sz="2800" dirty="0" smtClean="0"/>
              <a:t>.</a:t>
            </a:r>
            <a:endParaRPr lang="lv-LV" sz="2800" dirty="0"/>
          </a:p>
        </p:txBody>
      </p:sp>
      <p:sp>
        <p:nvSpPr>
          <p:cNvPr id="8195"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7EE61E71-F50C-4713-A91E-A7577F9AA0A5}" type="slidenum">
              <a:rPr lang="lv-LV" sz="1400"/>
              <a:pPr algn="r"/>
              <a:t>11</a:t>
            </a:fld>
            <a:endParaRPr lang="lv-LV" sz="1400"/>
          </a:p>
        </p:txBody>
      </p:sp>
      <p:sp>
        <p:nvSpPr>
          <p:cNvPr id="6147" name="Rectangle 2"/>
          <p:cNvSpPr>
            <a:spLocks noChangeArrowheads="1"/>
          </p:cNvSpPr>
          <p:nvPr/>
        </p:nvSpPr>
        <p:spPr bwMode="auto">
          <a:xfrm>
            <a:off x="0" y="0"/>
            <a:ext cx="9144000" cy="692150"/>
          </a:xfrm>
          <a:prstGeom prst="rect">
            <a:avLst/>
          </a:prstGeom>
          <a:noFill/>
          <a:ln w="9525">
            <a:noFill/>
            <a:miter lim="800000"/>
            <a:headEnd/>
            <a:tailEnd/>
          </a:ln>
        </p:spPr>
        <p:txBody>
          <a:bodyPr anchor="ctr"/>
          <a:lstStyle/>
          <a:p>
            <a:pPr algn="ctr"/>
            <a:r>
              <a:rPr lang="lv-LV" sz="4400" b="1" dirty="0"/>
              <a:t>Kristība un Neticība</a:t>
            </a:r>
          </a:p>
        </p:txBody>
      </p:sp>
      <p:pic>
        <p:nvPicPr>
          <p:cNvPr id="5" name="Picture 8"/>
          <p:cNvPicPr>
            <a:picLocks noChangeAspect="1" noChangeArrowheads="1"/>
          </p:cNvPicPr>
          <p:nvPr/>
        </p:nvPicPr>
        <p:blipFill>
          <a:blip r:embed="rId2" cstate="print"/>
          <a:srcRect/>
          <a:stretch>
            <a:fillRect/>
          </a:stretch>
        </p:blipFill>
        <p:spPr bwMode="auto">
          <a:xfrm>
            <a:off x="1714480" y="3333732"/>
            <a:ext cx="5286412" cy="352426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additive="base">
                                        <p:cTn id="1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5" end="5"/>
                                            </p:txEl>
                                          </p:spTgt>
                                        </p:tgtEl>
                                        <p:attrNameLst>
                                          <p:attrName>style.visibility</p:attrName>
                                        </p:attrNameLst>
                                      </p:cBhvr>
                                      <p:to>
                                        <p:strVal val="visible"/>
                                      </p:to>
                                    </p:set>
                                    <p:anim calcmode="lin" valueType="num">
                                      <p:cBhvr additive="base">
                                        <p:cTn id="4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600" i="1" dirty="0" smtClean="0"/>
              <a:t>17 Bet tiem, kas tic, ies līdzi šādas zīmes: manā vārdā tie izdzīs dēmonus, runās jaunās valodās; 18 tie ņems rokās čūskas, un, pat ja tie dzers indi, tā tiem nekaitēs. Neveseliem tie rokas uzliks, un viņi atlabs.“ </a:t>
            </a:r>
          </a:p>
        </p:txBody>
      </p:sp>
      <p:sp>
        <p:nvSpPr>
          <p:cNvPr id="7" name="Rectangle 6"/>
          <p:cNvSpPr>
            <a:spLocks noChangeArrowheads="1"/>
          </p:cNvSpPr>
          <p:nvPr/>
        </p:nvSpPr>
        <p:spPr bwMode="auto">
          <a:xfrm>
            <a:off x="0" y="1285860"/>
            <a:ext cx="6357950" cy="6001643"/>
          </a:xfrm>
          <a:prstGeom prst="rect">
            <a:avLst/>
          </a:prstGeom>
          <a:noFill/>
          <a:ln w="9525">
            <a:noFill/>
            <a:miter lim="800000"/>
            <a:headEnd/>
            <a:tailEnd/>
          </a:ln>
        </p:spPr>
        <p:txBody>
          <a:bodyPr wrap="square">
            <a:spAutoFit/>
          </a:bodyPr>
          <a:lstStyle/>
          <a:p>
            <a:pPr>
              <a:buFontTx/>
              <a:buChar char="•"/>
            </a:pPr>
            <a:r>
              <a:rPr lang="lv-LV" sz="2600" b="1" dirty="0" smtClean="0"/>
              <a:t>Vai šodien kristieši var izdzīt dēmonus? – jā! Vai šodien kristieši runā dažādās valodās? – jā!</a:t>
            </a:r>
          </a:p>
          <a:p>
            <a:pPr>
              <a:buFontTx/>
              <a:buChar char="•"/>
            </a:pPr>
            <a:r>
              <a:rPr lang="lv-LV" sz="2600" b="1" dirty="0" smtClean="0"/>
              <a:t>Vai </a:t>
            </a:r>
            <a:r>
              <a:rPr lang="lv-LV" sz="2600" b="1" dirty="0"/>
              <a:t>Dievs </a:t>
            </a:r>
            <a:r>
              <a:rPr lang="lv-LV" sz="2600" b="1" dirty="0" smtClean="0"/>
              <a:t>šodien dziedina</a:t>
            </a:r>
            <a:r>
              <a:rPr lang="lv-LV" sz="2600" b="1" dirty="0"/>
              <a:t>? </a:t>
            </a:r>
            <a:r>
              <a:rPr lang="lv-LV" sz="2600" dirty="0"/>
              <a:t>– </a:t>
            </a:r>
            <a:r>
              <a:rPr lang="lv-LV" sz="2600" b="1" dirty="0"/>
              <a:t>Jā</a:t>
            </a:r>
            <a:endParaRPr lang="lv-LV" sz="2600" dirty="0"/>
          </a:p>
          <a:p>
            <a:pPr algn="just" eaLnBrk="0" hangingPunct="0">
              <a:buFont typeface="Arial" charset="0"/>
              <a:buChar char="•"/>
            </a:pPr>
            <a:r>
              <a:rPr lang="lv-LV" sz="2600" dirty="0" smtClean="0"/>
              <a:t>Gan </a:t>
            </a:r>
            <a:r>
              <a:rPr lang="lv-LV" sz="2600" dirty="0"/>
              <a:t>caur </a:t>
            </a:r>
            <a:r>
              <a:rPr lang="lv-LV" sz="2600" b="1" dirty="0"/>
              <a:t>medicīnu, </a:t>
            </a:r>
            <a:r>
              <a:rPr lang="lv-LV" sz="2600" dirty="0"/>
              <a:t>gan</a:t>
            </a:r>
            <a:r>
              <a:rPr lang="lv-LV" sz="2600" b="1" dirty="0"/>
              <a:t> pārdabiski.</a:t>
            </a:r>
            <a:endParaRPr lang="lv-LV" sz="2600" dirty="0"/>
          </a:p>
          <a:p>
            <a:pPr algn="just" eaLnBrk="0" hangingPunct="0">
              <a:buFont typeface="Arial" charset="0"/>
              <a:buChar char="•"/>
            </a:pPr>
            <a:r>
              <a:rPr lang="lv-LV" sz="2600" dirty="0"/>
              <a:t>Dievs </a:t>
            </a:r>
            <a:r>
              <a:rPr lang="lv-LV" sz="2600" b="1" dirty="0"/>
              <a:t>visos laikos </a:t>
            </a:r>
            <a:r>
              <a:rPr lang="lv-LV" sz="2600" dirty="0"/>
              <a:t>ir </a:t>
            </a:r>
            <a:r>
              <a:rPr lang="lv-LV" sz="2600" b="1" dirty="0"/>
              <a:t>darbojies</a:t>
            </a:r>
            <a:r>
              <a:rPr lang="lv-LV" sz="2600" dirty="0"/>
              <a:t> caur </a:t>
            </a:r>
            <a:r>
              <a:rPr lang="lv-LV" sz="2600" b="1" dirty="0" smtClean="0"/>
              <a:t>dziedināšanu un ļauno garu izdzīšanu.</a:t>
            </a:r>
          </a:p>
          <a:p>
            <a:pPr algn="just" eaLnBrk="0" hangingPunct="0">
              <a:buFont typeface="Arial" charset="0"/>
              <a:buChar char="•"/>
            </a:pPr>
            <a:r>
              <a:rPr lang="lv-LV" sz="2400" b="1" dirty="0" smtClean="0"/>
              <a:t>Mēs</a:t>
            </a:r>
            <a:r>
              <a:rPr lang="lv-LV" sz="2400" dirty="0" smtClean="0"/>
              <a:t> paši </a:t>
            </a:r>
            <a:r>
              <a:rPr lang="lv-LV" sz="2400" b="1" dirty="0" smtClean="0"/>
              <a:t>varam lūgt </a:t>
            </a:r>
            <a:r>
              <a:rPr lang="lv-LV" sz="2400" dirty="0" smtClean="0"/>
              <a:t>par </a:t>
            </a:r>
            <a:r>
              <a:rPr lang="lv-LV" sz="2400" b="1" dirty="0" smtClean="0"/>
              <a:t>dziedināšanām</a:t>
            </a:r>
            <a:r>
              <a:rPr lang="lv-LV" sz="2400" dirty="0" smtClean="0"/>
              <a:t> – </a:t>
            </a:r>
            <a:r>
              <a:rPr lang="lv-LV" sz="2400" b="1" dirty="0" smtClean="0"/>
              <a:t>atbildība</a:t>
            </a:r>
            <a:r>
              <a:rPr lang="lv-LV" sz="2400" dirty="0" smtClean="0"/>
              <a:t> par to vai dziedināšana notiks ir </a:t>
            </a:r>
            <a:r>
              <a:rPr lang="lv-LV" sz="2400" b="1" dirty="0" smtClean="0"/>
              <a:t>Dieva rokās</a:t>
            </a:r>
            <a:r>
              <a:rPr lang="lv-LV" sz="2400" dirty="0" smtClean="0"/>
              <a:t>.</a:t>
            </a:r>
          </a:p>
          <a:p>
            <a:pPr algn="just" eaLnBrk="0" hangingPunct="0">
              <a:buFont typeface="Arial" charset="0"/>
              <a:buChar char="•"/>
            </a:pPr>
            <a:r>
              <a:rPr lang="lv-LV" sz="2600" b="1" dirty="0" smtClean="0"/>
              <a:t>Draudzes</a:t>
            </a:r>
            <a:r>
              <a:rPr lang="lv-LV" sz="2600" dirty="0" smtClean="0"/>
              <a:t> </a:t>
            </a:r>
            <a:r>
              <a:rPr lang="lv-LV" sz="2600" b="1" dirty="0"/>
              <a:t>lūgšanā</a:t>
            </a:r>
            <a:r>
              <a:rPr lang="lv-LV" sz="2600" dirty="0"/>
              <a:t> </a:t>
            </a:r>
            <a:r>
              <a:rPr lang="lv-LV" sz="2600" dirty="0" smtClean="0"/>
              <a:t>un </a:t>
            </a:r>
            <a:r>
              <a:rPr lang="lv-LV" sz="2600" b="1" dirty="0" smtClean="0"/>
              <a:t>privāti</a:t>
            </a:r>
            <a:r>
              <a:rPr lang="lv-LV" sz="2600" dirty="0" smtClean="0"/>
              <a:t> lūdzam </a:t>
            </a:r>
            <a:r>
              <a:rPr lang="lv-LV" sz="2600" dirty="0"/>
              <a:t>ar </a:t>
            </a:r>
            <a:r>
              <a:rPr lang="lv-LV" sz="2600" b="1" dirty="0" smtClean="0"/>
              <a:t>dziedināšanām</a:t>
            </a:r>
            <a:r>
              <a:rPr lang="lv-LV" sz="2600" dirty="0" smtClean="0"/>
              <a:t>, un ir gadījumi, kad </a:t>
            </a:r>
            <a:r>
              <a:rPr lang="lv-LV" sz="2600" b="1" dirty="0"/>
              <a:t>cilvēks</a:t>
            </a:r>
            <a:r>
              <a:rPr lang="lv-LV" sz="2600" dirty="0"/>
              <a:t> top </a:t>
            </a:r>
            <a:r>
              <a:rPr lang="lv-LV" sz="2600" b="1" dirty="0"/>
              <a:t>dziedināts</a:t>
            </a:r>
            <a:r>
              <a:rPr lang="lv-LV" sz="2600" dirty="0"/>
              <a:t>, kā </a:t>
            </a:r>
            <a:r>
              <a:rPr lang="lv-LV" sz="2600" b="1" dirty="0"/>
              <a:t>miesas</a:t>
            </a:r>
            <a:r>
              <a:rPr lang="lv-LV" sz="2600" dirty="0"/>
              <a:t>, tā </a:t>
            </a:r>
            <a:r>
              <a:rPr lang="lv-LV" sz="2600" b="1" dirty="0"/>
              <a:t>dvēseles</a:t>
            </a:r>
            <a:r>
              <a:rPr lang="lv-LV" sz="2600" dirty="0"/>
              <a:t>.</a:t>
            </a:r>
            <a:endParaRPr lang="lv-LV" sz="2600" b="1" dirty="0">
              <a:cs typeface="Times New Roman" pitchFamily="18" charset="0"/>
            </a:endParaRPr>
          </a:p>
          <a:p>
            <a:pPr>
              <a:buFontTx/>
              <a:buChar char="•"/>
            </a:pPr>
            <a:endParaRPr lang="lv-LV" sz="2600" dirty="0"/>
          </a:p>
        </p:txBody>
      </p:sp>
      <p:sp>
        <p:nvSpPr>
          <p:cNvPr id="9220" name="Slide Number Placeholder 3"/>
          <p:cNvSpPr>
            <a:spLocks noGrp="1"/>
          </p:cNvSpPr>
          <p:nvPr>
            <p:ph type="sldNum" sz="quarter" idx="12"/>
          </p:nvPr>
        </p:nvSpPr>
        <p:spPr>
          <a:noFill/>
        </p:spPr>
        <p:txBody>
          <a:bodyPr/>
          <a:lstStyle/>
          <a:p>
            <a:fld id="{F39771C7-FD05-4283-B4EA-174AB7F98216}" type="slidenum">
              <a:rPr lang="lv-LV" smtClean="0"/>
              <a:pPr/>
              <a:t>12</a:t>
            </a:fld>
            <a:endParaRPr lang="lv-LV" smtClean="0"/>
          </a:p>
        </p:txBody>
      </p:sp>
      <p:pic>
        <p:nvPicPr>
          <p:cNvPr id="8" name="Picture 8" descr="https://encrypted-tbn1.gstatic.com/images?q=tbn:ANd9GcT55RYQTbNOS8P0E2Ys-odo9MZomaUTbGn61iKrB3X_imW6SS6s"/>
          <p:cNvPicPr>
            <a:picLocks noChangeAspect="1" noChangeArrowheads="1"/>
          </p:cNvPicPr>
          <p:nvPr/>
        </p:nvPicPr>
        <p:blipFill>
          <a:blip r:embed="rId2" cstate="print"/>
          <a:srcRect/>
          <a:stretch>
            <a:fillRect/>
          </a:stretch>
        </p:blipFill>
        <p:spPr bwMode="auto">
          <a:xfrm>
            <a:off x="6286480" y="3571876"/>
            <a:ext cx="2857520" cy="2491758"/>
          </a:xfrm>
          <a:prstGeom prst="rect">
            <a:avLst/>
          </a:prstGeom>
          <a:ln>
            <a:noFill/>
          </a:ln>
          <a:effectLst>
            <a:softEdge rad="112500"/>
          </a:effectLst>
        </p:spPr>
      </p:pic>
      <p:pic>
        <p:nvPicPr>
          <p:cNvPr id="9" name="Picture 6" descr="http://www.cathnewsusa.com/wp-content/uploads/2014/01/Catholics-praying.jpg"/>
          <p:cNvPicPr>
            <a:picLocks noChangeAspect="1" noChangeArrowheads="1"/>
          </p:cNvPicPr>
          <p:nvPr/>
        </p:nvPicPr>
        <p:blipFill>
          <a:blip r:embed="rId3" cstate="print"/>
          <a:srcRect t="17391"/>
          <a:stretch>
            <a:fillRect/>
          </a:stretch>
        </p:blipFill>
        <p:spPr bwMode="auto">
          <a:xfrm>
            <a:off x="5786446" y="1071546"/>
            <a:ext cx="3357554" cy="218973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2000"/>
                                        <p:tgtEl>
                                          <p:spTgt spid="8"/>
                                        </p:tgtEl>
                                      </p:cBhvr>
                                    </p:animEffect>
                                  </p:childTnLst>
                                </p:cTn>
                              </p:par>
                              <p:par>
                                <p:cTn id="42" presetID="10" presetClass="entr" presetSubtype="0" fill="hold"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19 Kungs Jēzus pēc tam, kad bija ar tiem runājis, tika pacelts debesīs un sēdās pie Dieva labās rokas. 20 Bet viņi izgāja un sludināja it visur, un Kungs darbojās līdzi un vārdu apstiprināja ar līdzejošām zīmēm.</a:t>
            </a:r>
          </a:p>
        </p:txBody>
      </p:sp>
      <p:sp>
        <p:nvSpPr>
          <p:cNvPr id="14339" name="Slide Number Placeholder 3"/>
          <p:cNvSpPr>
            <a:spLocks noGrp="1"/>
          </p:cNvSpPr>
          <p:nvPr>
            <p:ph type="sldNum" sz="quarter" idx="12"/>
          </p:nvPr>
        </p:nvSpPr>
        <p:spPr>
          <a:noFill/>
        </p:spPr>
        <p:txBody>
          <a:bodyPr/>
          <a:lstStyle/>
          <a:p>
            <a:fld id="{754976B7-D28A-4F27-B913-D05B3B4CF240}" type="slidenum">
              <a:rPr lang="lv-LV" smtClean="0"/>
              <a:pPr/>
              <a:t>13</a:t>
            </a:fld>
            <a:endParaRPr lang="lv-LV" smtClean="0"/>
          </a:p>
        </p:txBody>
      </p:sp>
      <p:pic>
        <p:nvPicPr>
          <p:cNvPr id="5" name="Picture 4"/>
          <p:cNvPicPr>
            <a:picLocks noChangeAspect="1" noChangeArrowheads="1"/>
          </p:cNvPicPr>
          <p:nvPr/>
        </p:nvPicPr>
        <p:blipFill>
          <a:blip r:embed="rId2" cstate="print"/>
          <a:srcRect/>
          <a:stretch>
            <a:fillRect/>
          </a:stretch>
        </p:blipFill>
        <p:spPr bwMode="auto">
          <a:xfrm>
            <a:off x="5719745" y="1500174"/>
            <a:ext cx="3424255" cy="4857784"/>
          </a:xfrm>
          <a:prstGeom prst="rect">
            <a:avLst/>
          </a:prstGeom>
          <a:ln>
            <a:noFill/>
          </a:ln>
          <a:effectLst>
            <a:softEdge rad="112500"/>
          </a:effectLst>
        </p:spPr>
      </p:pic>
      <p:sp>
        <p:nvSpPr>
          <p:cNvPr id="6" name="Rectangle 5"/>
          <p:cNvSpPr>
            <a:spLocks noChangeArrowheads="1"/>
          </p:cNvSpPr>
          <p:nvPr/>
        </p:nvSpPr>
        <p:spPr bwMode="auto">
          <a:xfrm>
            <a:off x="0" y="1500174"/>
            <a:ext cx="5857884" cy="4832092"/>
          </a:xfrm>
          <a:prstGeom prst="rect">
            <a:avLst/>
          </a:prstGeom>
          <a:noFill/>
          <a:ln w="9525">
            <a:noFill/>
            <a:miter lim="800000"/>
            <a:headEnd/>
            <a:tailEnd/>
          </a:ln>
        </p:spPr>
        <p:txBody>
          <a:bodyPr wrap="square">
            <a:spAutoFit/>
          </a:bodyPr>
          <a:lstStyle/>
          <a:p>
            <a:pPr>
              <a:buFont typeface="Arial" pitchFamily="34" charset="0"/>
              <a:buChar char="•"/>
            </a:pPr>
            <a:r>
              <a:rPr lang="lv-LV" sz="2800" dirty="0" smtClean="0"/>
              <a:t>Kamēr </a:t>
            </a:r>
            <a:r>
              <a:rPr lang="lv-LV" sz="2800" b="1" dirty="0" smtClean="0"/>
              <a:t>Jēzus</a:t>
            </a:r>
            <a:r>
              <a:rPr lang="lv-LV" sz="2800" dirty="0" smtClean="0"/>
              <a:t> bija šeit </a:t>
            </a:r>
            <a:r>
              <a:rPr lang="lv-LV" sz="2800" b="1" dirty="0" smtClean="0"/>
              <a:t>virs zemes</a:t>
            </a:r>
            <a:r>
              <a:rPr lang="lv-LV" sz="2800" dirty="0" smtClean="0"/>
              <a:t>, viņš bija </a:t>
            </a:r>
            <a:r>
              <a:rPr lang="lv-LV" sz="2800" b="1" dirty="0" smtClean="0"/>
              <a:t>ierobežots</a:t>
            </a:r>
            <a:r>
              <a:rPr lang="lv-LV" sz="2800" dirty="0" smtClean="0"/>
              <a:t> savā </a:t>
            </a:r>
            <a:r>
              <a:rPr lang="lv-LV" sz="2800" b="1" dirty="0" smtClean="0"/>
              <a:t>cilvēciskajā miesā</a:t>
            </a:r>
            <a:r>
              <a:rPr lang="lv-LV" sz="2800" dirty="0" smtClean="0"/>
              <a:t>.</a:t>
            </a:r>
          </a:p>
          <a:p>
            <a:pPr>
              <a:buFont typeface="Arial" pitchFamily="34" charset="0"/>
              <a:buChar char="•"/>
            </a:pPr>
            <a:r>
              <a:rPr lang="lv-LV" sz="2800" dirty="0" smtClean="0"/>
              <a:t>Bet </a:t>
            </a:r>
            <a:r>
              <a:rPr lang="lv-LV" sz="2800" b="1" dirty="0" smtClean="0"/>
              <a:t>debesbraukšanas dienā </a:t>
            </a:r>
            <a:r>
              <a:rPr lang="lv-LV" sz="2800" dirty="0" smtClean="0"/>
              <a:t>Viņš ir </a:t>
            </a:r>
            <a:r>
              <a:rPr lang="lv-LV" sz="2800" b="1" dirty="0" smtClean="0"/>
              <a:t>uzkāpis debesīs</a:t>
            </a:r>
            <a:r>
              <a:rPr lang="lv-LV" sz="2800" dirty="0" smtClean="0"/>
              <a:t>, lai būtu </a:t>
            </a:r>
            <a:r>
              <a:rPr lang="lv-LV" sz="2800" b="1" dirty="0" smtClean="0"/>
              <a:t>pieejams visiem</a:t>
            </a:r>
            <a:r>
              <a:rPr lang="lv-LV" sz="2800" dirty="0" smtClean="0"/>
              <a:t>, lai Viņš varētu būt visur </a:t>
            </a:r>
            <a:r>
              <a:rPr lang="lv-LV" sz="2800" b="1" dirty="0" smtClean="0"/>
              <a:t>klātesošs savā visuvarenībā</a:t>
            </a:r>
            <a:r>
              <a:rPr lang="lv-LV" sz="2800" dirty="0" smtClean="0"/>
              <a:t>:</a:t>
            </a:r>
          </a:p>
          <a:p>
            <a:pPr>
              <a:buFont typeface="Wingdings" pitchFamily="2" charset="2"/>
              <a:buChar char="ü"/>
            </a:pPr>
            <a:r>
              <a:rPr lang="lv-LV" sz="2800" dirty="0" smtClean="0"/>
              <a:t>Caur </a:t>
            </a:r>
            <a:r>
              <a:rPr lang="lv-LV" sz="2800" b="1" dirty="0" smtClean="0"/>
              <a:t>svētajiem rakstiem</a:t>
            </a:r>
            <a:r>
              <a:rPr lang="lv-LV" sz="2800" dirty="0" smtClean="0"/>
              <a:t>, </a:t>
            </a:r>
          </a:p>
          <a:p>
            <a:pPr>
              <a:buFont typeface="Wingdings" pitchFamily="2" charset="2"/>
              <a:buChar char="ü"/>
            </a:pPr>
            <a:r>
              <a:rPr lang="lv-LV" sz="2800" dirty="0" smtClean="0"/>
              <a:t>Caur </a:t>
            </a:r>
            <a:r>
              <a:rPr lang="lv-LV" sz="2800" b="1" dirty="0" smtClean="0"/>
              <a:t>sakramentiem</a:t>
            </a:r>
          </a:p>
          <a:p>
            <a:pPr>
              <a:buFont typeface="Wingdings" pitchFamily="2" charset="2"/>
              <a:buChar char="ü"/>
            </a:pPr>
            <a:r>
              <a:rPr lang="lv-LV" sz="2800" dirty="0" smtClean="0"/>
              <a:t>Caur </a:t>
            </a:r>
            <a:r>
              <a:rPr lang="lv-LV" sz="2800" b="1" dirty="0" smtClean="0"/>
              <a:t>ticības brāļiem </a:t>
            </a:r>
            <a:r>
              <a:rPr lang="lv-LV" sz="2800" dirty="0" smtClean="0"/>
              <a:t>un </a:t>
            </a:r>
            <a:r>
              <a:rPr lang="lv-LV" sz="2800" b="1" dirty="0" smtClean="0"/>
              <a:t>māsām</a:t>
            </a:r>
            <a:endParaRPr lang="lv-LV"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536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5364" name="Slide Number Placeholder 3"/>
          <p:cNvSpPr>
            <a:spLocks noGrp="1"/>
          </p:cNvSpPr>
          <p:nvPr>
            <p:ph type="sldNum" sz="quarter" idx="12"/>
          </p:nvPr>
        </p:nvSpPr>
        <p:spPr>
          <a:noFill/>
        </p:spPr>
        <p:txBody>
          <a:bodyPr/>
          <a:lstStyle/>
          <a:p>
            <a:fld id="{44E5EBDD-E55F-4A09-8878-E0C95B6769BF}" type="slidenum">
              <a:rPr lang="lv-LV" smtClean="0"/>
              <a:pPr/>
              <a:t>14</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b="1" smtClean="0"/>
              <a:t>Mk.16:15-20 Debesbraukšana</a:t>
            </a:r>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FBC282F1-46E7-4C8E-B921-9DE8AC577442}" type="slidenum">
              <a:rPr lang="lv-LV" smtClean="0"/>
              <a:pPr/>
              <a:t>2</a:t>
            </a:fld>
            <a:endParaRPr lang="lv-LV" smtClean="0"/>
          </a:p>
        </p:txBody>
      </p:sp>
      <p:sp>
        <p:nvSpPr>
          <p:cNvPr id="3077" name="Rectangle 6"/>
          <p:cNvSpPr>
            <a:spLocks noChangeArrowheads="1"/>
          </p:cNvSpPr>
          <p:nvPr/>
        </p:nvSpPr>
        <p:spPr bwMode="auto">
          <a:xfrm>
            <a:off x="0" y="692150"/>
            <a:ext cx="9144000" cy="5632450"/>
          </a:xfrm>
          <a:prstGeom prst="rect">
            <a:avLst/>
          </a:prstGeom>
          <a:noFill/>
          <a:ln w="9525">
            <a:noFill/>
            <a:miter lim="800000"/>
            <a:headEnd/>
            <a:tailEnd/>
          </a:ln>
        </p:spPr>
        <p:txBody>
          <a:bodyPr>
            <a:spAutoFit/>
          </a:bodyPr>
          <a:lstStyle/>
          <a:p>
            <a:r>
              <a:rPr lang="lv-LV" sz="3000" dirty="0"/>
              <a:t>15 Jēzus tiem sacīja: "Ejiet pa visu pasauli un sludiniet evaņģēliju visai radībai. 16 Kas tic un tiks kristīts, tas tiks glābts, bet, kas netic, tas tiks pazudināts. 17 Bet tiem, kas tic, ies līdzi šādas zīmes: manā vārdā tie izdzīs dēmonus, runās jaunās </a:t>
            </a:r>
            <a:r>
              <a:rPr lang="lv-LV" sz="3000" dirty="0" smtClean="0"/>
              <a:t>valodās</a:t>
            </a:r>
            <a:r>
              <a:rPr lang="lv-LV" sz="3000" dirty="0"/>
              <a:t>; 18 tie ņems rokās čūskas, un, pat ja tie dzers indi, tā tiem nekaitēs. Neveseliem tie rokas uzliks, un viņi atlabs.“ 19 Kungs Jēzus pēc tam, kad bija ar tiem runājis, tika pacelts debesīs un sēdās pie Dieva labās rokas. 20 Bet viņi izgāja un sludināja it visur, un Kungs darbojās līdzi un vārdu apstiprināja ar līdzejošām zīmēm.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793733"/>
          </a:xfrm>
        </p:spPr>
        <p:txBody>
          <a:bodyPr/>
          <a:lstStyle/>
          <a:p>
            <a:r>
              <a:rPr lang="lv-LV" b="1" dirty="0" smtClean="0"/>
              <a:t>Jēzus debesbraukšana</a:t>
            </a:r>
            <a:endParaRPr lang="en-US" b="1" dirty="0"/>
          </a:p>
        </p:txBody>
      </p:sp>
      <p:sp>
        <p:nvSpPr>
          <p:cNvPr id="3" name="Text Placeholder 2"/>
          <p:cNvSpPr>
            <a:spLocks noGrp="1"/>
          </p:cNvSpPr>
          <p:nvPr>
            <p:ph type="body" sz="half" idx="1"/>
          </p:nvPr>
        </p:nvSpPr>
        <p:spPr>
          <a:xfrm>
            <a:off x="0" y="642918"/>
            <a:ext cx="9144000" cy="571504"/>
          </a:xfrm>
        </p:spPr>
        <p:txBody>
          <a:bodyPr>
            <a:noAutofit/>
          </a:bodyPr>
          <a:lstStyle/>
          <a:p>
            <a:pPr algn="ctr">
              <a:buNone/>
            </a:pPr>
            <a:r>
              <a:rPr lang="lv-LV" sz="2800" b="1" i="1" dirty="0" smtClean="0">
                <a:latin typeface="Arial" pitchFamily="34" charset="0"/>
                <a:cs typeface="Arial" pitchFamily="34" charset="0"/>
              </a:rPr>
              <a:t>	</a:t>
            </a:r>
            <a:r>
              <a:rPr lang="lv-LV" sz="2800" dirty="0" smtClean="0">
                <a:latin typeface="Arial" pitchFamily="34" charset="0"/>
                <a:cs typeface="Arial" pitchFamily="34" charset="0"/>
              </a:rPr>
              <a:t>“</a:t>
            </a:r>
            <a:r>
              <a:rPr lang="lv-LV" sz="2800" i="1" dirty="0" smtClean="0">
                <a:latin typeface="Arial" pitchFamily="34" charset="0"/>
                <a:cs typeface="Arial" pitchFamily="34" charset="0"/>
              </a:rPr>
              <a:t>Jēzus vienu upuri par grēkiem upurējis, uz visiem laikiem ir nosēdies pie Dieva labās rokas</a:t>
            </a:r>
            <a:r>
              <a:rPr lang="lv-LV" sz="2800" dirty="0" smtClean="0">
                <a:latin typeface="Arial" pitchFamily="34" charset="0"/>
                <a:cs typeface="Arial" pitchFamily="34" charset="0"/>
              </a:rPr>
              <a:t>” </a:t>
            </a:r>
            <a:r>
              <a:rPr lang="lv-LV" sz="2000" dirty="0" smtClean="0">
                <a:latin typeface="Arial" pitchFamily="34" charset="0"/>
                <a:cs typeface="Arial" pitchFamily="34" charset="0"/>
              </a:rPr>
              <a:t>(Ebr.10:12)</a:t>
            </a:r>
          </a:p>
          <a:p>
            <a:pPr marL="0" indent="0">
              <a:spcBef>
                <a:spcPts val="0"/>
              </a:spcBef>
            </a:pPr>
            <a:r>
              <a:rPr lang="lv-LV" sz="2800" b="1" dirty="0" smtClean="0">
                <a:latin typeface="Arial" pitchFamily="34" charset="0"/>
                <a:cs typeface="Arial" pitchFamily="34" charset="0"/>
              </a:rPr>
              <a:t>Ko man tas dod</a:t>
            </a:r>
            <a:r>
              <a:rPr lang="lv-LV" sz="2800" dirty="0" smtClean="0">
                <a:latin typeface="Arial" pitchFamily="34" charset="0"/>
                <a:cs typeface="Arial" pitchFamily="34" charset="0"/>
              </a:rPr>
              <a:t>, ka </a:t>
            </a:r>
            <a:r>
              <a:rPr lang="lv-LV" sz="2800" b="1" dirty="0" smtClean="0">
                <a:latin typeface="Arial" pitchFamily="34" charset="0"/>
                <a:cs typeface="Arial" pitchFamily="34" charset="0"/>
              </a:rPr>
              <a:t>Jēzus</a:t>
            </a:r>
            <a:r>
              <a:rPr lang="lv-LV" sz="2800" dirty="0" smtClean="0">
                <a:latin typeface="Arial" pitchFamily="34" charset="0"/>
                <a:cs typeface="Arial" pitchFamily="34" charset="0"/>
              </a:rPr>
              <a:t> ir </a:t>
            </a:r>
            <a:r>
              <a:rPr lang="lv-LV" sz="2800" b="1" dirty="0" smtClean="0">
                <a:latin typeface="Arial" pitchFamily="34" charset="0"/>
                <a:cs typeface="Arial" pitchFamily="34" charset="0"/>
              </a:rPr>
              <a:t>uzbraucis debesīs</a:t>
            </a:r>
            <a:r>
              <a:rPr lang="lv-LV" sz="2800" dirty="0" smtClean="0">
                <a:latin typeface="Arial" pitchFamily="34" charset="0"/>
                <a:cs typeface="Arial" pitchFamily="34" charset="0"/>
              </a:rPr>
              <a:t>?</a:t>
            </a:r>
          </a:p>
          <a:p>
            <a:pPr marL="0" indent="0">
              <a:spcBef>
                <a:spcPts val="0"/>
              </a:spcBef>
            </a:pPr>
            <a:r>
              <a:rPr lang="lv-LV" sz="2800" dirty="0" smtClean="0">
                <a:latin typeface="Arial" pitchFamily="34" charset="0"/>
                <a:cs typeface="Arial" pitchFamily="34" charset="0"/>
              </a:rPr>
              <a:t>Tie ir </a:t>
            </a:r>
            <a:r>
              <a:rPr lang="lv-LV" sz="2800" b="1" dirty="0" smtClean="0">
                <a:latin typeface="Arial" pitchFamily="34" charset="0"/>
                <a:cs typeface="Arial" pitchFamily="34" charset="0"/>
              </a:rPr>
              <a:t>nedzīvi vārdi</a:t>
            </a:r>
            <a:r>
              <a:rPr lang="lv-LV" sz="2800" dirty="0" smtClean="0">
                <a:latin typeface="Arial" pitchFamily="34" charset="0"/>
                <a:cs typeface="Arial" pitchFamily="34" charset="0"/>
              </a:rPr>
              <a:t>, </a:t>
            </a:r>
          </a:p>
          <a:p>
            <a:pPr marL="0" indent="0">
              <a:spcBef>
                <a:spcPts val="0"/>
              </a:spcBef>
              <a:buNone/>
            </a:pPr>
            <a:r>
              <a:rPr lang="lv-LV" sz="2800" dirty="0" smtClean="0">
                <a:latin typeface="Arial" pitchFamily="34" charset="0"/>
                <a:cs typeface="Arial" pitchFamily="34" charset="0"/>
              </a:rPr>
              <a:t>ja šis </a:t>
            </a:r>
            <a:r>
              <a:rPr lang="lv-LV" sz="2800" b="1" dirty="0" smtClean="0">
                <a:latin typeface="Arial" pitchFamily="34" charset="0"/>
                <a:cs typeface="Arial" pitchFamily="34" charset="0"/>
              </a:rPr>
              <a:t>notikums</a:t>
            </a:r>
            <a:r>
              <a:rPr lang="lv-LV" sz="2800" dirty="0" smtClean="0">
                <a:latin typeface="Arial" pitchFamily="34" charset="0"/>
                <a:cs typeface="Arial" pitchFamily="34" charset="0"/>
              </a:rPr>
              <a:t> nav </a:t>
            </a:r>
            <a:r>
              <a:rPr lang="lv-LV" sz="2800" b="1" dirty="0" smtClean="0">
                <a:latin typeface="Arial" pitchFamily="34" charset="0"/>
                <a:cs typeface="Arial" pitchFamily="34" charset="0"/>
              </a:rPr>
              <a:t>satverts ar sirdi</a:t>
            </a:r>
            <a:r>
              <a:rPr lang="lv-LV" sz="2800" dirty="0" smtClean="0">
                <a:latin typeface="Arial" pitchFamily="34" charset="0"/>
                <a:cs typeface="Arial" pitchFamily="34" charset="0"/>
              </a:rPr>
              <a:t>.</a:t>
            </a:r>
            <a:endParaRPr lang="en-US" sz="2000" dirty="0" smtClean="0">
              <a:latin typeface="Arial" pitchFamily="34" charset="0"/>
              <a:cs typeface="Arial" pitchFamily="34" charset="0"/>
            </a:endParaRPr>
          </a:p>
          <a:p>
            <a:pPr algn="ctr">
              <a:buNone/>
            </a:pPr>
            <a:endParaRPr lang="en-US" sz="2000" dirty="0" smtClean="0">
              <a:latin typeface="Arial" pitchFamily="34" charset="0"/>
              <a:cs typeface="Arial" pitchFamily="34" charset="0"/>
            </a:endParaRPr>
          </a:p>
        </p:txBody>
      </p:sp>
      <p:pic>
        <p:nvPicPr>
          <p:cNvPr id="35842" name="Picture 2" descr="Image result for Jesus world"/>
          <p:cNvPicPr>
            <a:picLocks noChangeAspect="1" noChangeArrowheads="1"/>
          </p:cNvPicPr>
          <p:nvPr/>
        </p:nvPicPr>
        <p:blipFill>
          <a:blip r:embed="rId2" cstate="print"/>
          <a:srcRect/>
          <a:stretch>
            <a:fillRect/>
          </a:stretch>
        </p:blipFill>
        <p:spPr bwMode="auto">
          <a:xfrm>
            <a:off x="0" y="2857496"/>
            <a:ext cx="9144000" cy="3960766"/>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35842"/>
                                        </p:tgtEl>
                                        <p:attrNameLst>
                                          <p:attrName>style.visibility</p:attrName>
                                        </p:attrNameLst>
                                      </p:cBhvr>
                                      <p:to>
                                        <p:strVal val="visible"/>
                                      </p:to>
                                    </p:set>
                                    <p:animEffect transition="in" filter="fade">
                                      <p:cBhvr>
                                        <p:cTn id="32" dur="20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p:cNvPicPr>
            <a:picLocks noChangeAspect="1" noChangeArrowheads="1"/>
          </p:cNvPicPr>
          <p:nvPr/>
        </p:nvPicPr>
        <p:blipFill>
          <a:blip r:embed="rId2" cstate="print"/>
          <a:srcRect/>
          <a:stretch>
            <a:fillRect/>
          </a:stretch>
        </p:blipFill>
        <p:spPr bwMode="auto">
          <a:xfrm>
            <a:off x="1285852" y="3643314"/>
            <a:ext cx="7497952" cy="3214686"/>
          </a:xfrm>
          <a:prstGeom prst="rect">
            <a:avLst/>
          </a:prstGeom>
          <a:ln>
            <a:noFill/>
          </a:ln>
          <a:effectLst>
            <a:softEdge rad="112500"/>
          </a:effectLst>
        </p:spPr>
      </p:pic>
      <p:sp>
        <p:nvSpPr>
          <p:cNvPr id="3" name="Text Placeholder 2"/>
          <p:cNvSpPr>
            <a:spLocks noGrp="1"/>
          </p:cNvSpPr>
          <p:nvPr>
            <p:ph type="body" sz="half" idx="1"/>
          </p:nvPr>
        </p:nvSpPr>
        <p:spPr>
          <a:xfrm>
            <a:off x="0" y="0"/>
            <a:ext cx="9144000" cy="571504"/>
          </a:xfrm>
        </p:spPr>
        <p:txBody>
          <a:bodyPr>
            <a:noAutofit/>
          </a:bodyPr>
          <a:lstStyle/>
          <a:p>
            <a:pPr algn="ctr">
              <a:buNone/>
            </a:pPr>
            <a:r>
              <a:rPr lang="lv-LV" sz="2800" b="1" i="1" dirty="0" smtClean="0">
                <a:latin typeface="Arial" pitchFamily="34" charset="0"/>
                <a:cs typeface="Arial" pitchFamily="34" charset="0"/>
              </a:rPr>
              <a:t>	"Man ir dota visa vara debesīs un virs zemes”</a:t>
            </a:r>
            <a:r>
              <a:rPr lang="lv-LV" sz="1400" dirty="0" smtClean="0">
                <a:latin typeface="Arial" pitchFamily="34" charset="0"/>
                <a:cs typeface="Arial" pitchFamily="34" charset="0"/>
              </a:rPr>
              <a:t> (Mt.28:18)</a:t>
            </a:r>
          </a:p>
          <a:p>
            <a:pPr algn="ctr">
              <a:buNone/>
            </a:pPr>
            <a:endParaRPr lang="lv-LV" sz="700" dirty="0" smtClean="0">
              <a:latin typeface="Arial" pitchFamily="34" charset="0"/>
              <a:cs typeface="Arial" pitchFamily="34" charset="0"/>
            </a:endParaRPr>
          </a:p>
          <a:p>
            <a:pPr marL="0" indent="0">
              <a:buNone/>
            </a:pPr>
            <a:r>
              <a:rPr lang="lv-LV" sz="2800" dirty="0" smtClean="0">
                <a:latin typeface="Arial" pitchFamily="34" charset="0"/>
                <a:cs typeface="Arial" pitchFamily="34" charset="0"/>
              </a:rPr>
              <a:t>Tie, kas šiem </a:t>
            </a:r>
            <a:r>
              <a:rPr lang="lv-LV" sz="2800" b="1" dirty="0" smtClean="0">
                <a:latin typeface="Arial" pitchFamily="34" charset="0"/>
                <a:cs typeface="Arial" pitchFamily="34" charset="0"/>
              </a:rPr>
              <a:t>vārdiem tic</a:t>
            </a:r>
            <a:r>
              <a:rPr lang="lv-LV" sz="2800" dirty="0" smtClean="0">
                <a:latin typeface="Arial" pitchFamily="34" charset="0"/>
                <a:cs typeface="Arial" pitchFamily="34" charset="0"/>
              </a:rPr>
              <a:t>, kļūst </a:t>
            </a:r>
            <a:r>
              <a:rPr lang="lv-LV" sz="2800" b="1" dirty="0" smtClean="0">
                <a:latin typeface="Arial" pitchFamily="34" charset="0"/>
                <a:cs typeface="Arial" pitchFamily="34" charset="0"/>
              </a:rPr>
              <a:t>priecīgi</a:t>
            </a:r>
            <a:r>
              <a:rPr lang="lv-LV" sz="2800" dirty="0" smtClean="0">
                <a:latin typeface="Arial" pitchFamily="34" charset="0"/>
                <a:cs typeface="Arial" pitchFamily="34" charset="0"/>
              </a:rPr>
              <a:t>, jo var sacīt: mans Kungs </a:t>
            </a:r>
            <a:r>
              <a:rPr lang="lv-LV" sz="2800" b="1" dirty="0" smtClean="0">
                <a:latin typeface="Arial" pitchFamily="34" charset="0"/>
                <a:cs typeface="Arial" pitchFamily="34" charset="0"/>
              </a:rPr>
              <a:t>Kristus</a:t>
            </a:r>
            <a:r>
              <a:rPr lang="lv-LV" sz="2800" dirty="0" smtClean="0">
                <a:latin typeface="Arial" pitchFamily="34" charset="0"/>
                <a:cs typeface="Arial" pitchFamily="34" charset="0"/>
              </a:rPr>
              <a:t> </a:t>
            </a:r>
            <a:r>
              <a:rPr lang="lv-LV" sz="2800" b="1" dirty="0" smtClean="0">
                <a:latin typeface="Arial" pitchFamily="34" charset="0"/>
                <a:cs typeface="Arial" pitchFamily="34" charset="0"/>
              </a:rPr>
              <a:t>valda</a:t>
            </a:r>
            <a:r>
              <a:rPr lang="lv-LV" sz="2800" dirty="0" smtClean="0">
                <a:latin typeface="Arial" pitchFamily="34" charset="0"/>
                <a:cs typeface="Arial" pitchFamily="34" charset="0"/>
              </a:rPr>
              <a:t> par </a:t>
            </a:r>
            <a:r>
              <a:rPr lang="lv-LV" sz="2800" b="1" dirty="0" smtClean="0">
                <a:latin typeface="Arial" pitchFamily="34" charset="0"/>
                <a:cs typeface="Arial" pitchFamily="34" charset="0"/>
              </a:rPr>
              <a:t>nāvi</a:t>
            </a:r>
            <a:r>
              <a:rPr lang="lv-LV" sz="2800" dirty="0" smtClean="0">
                <a:latin typeface="Arial" pitchFamily="34" charset="0"/>
                <a:cs typeface="Arial" pitchFamily="34" charset="0"/>
              </a:rPr>
              <a:t>, </a:t>
            </a:r>
            <a:r>
              <a:rPr lang="lv-LV" sz="2800" b="1" dirty="0" smtClean="0">
                <a:latin typeface="Arial" pitchFamily="34" charset="0"/>
                <a:cs typeface="Arial" pitchFamily="34" charset="0"/>
              </a:rPr>
              <a:t>velnu</a:t>
            </a:r>
            <a:r>
              <a:rPr lang="lv-LV" sz="2800" dirty="0" smtClean="0">
                <a:latin typeface="Arial" pitchFamily="34" charset="0"/>
                <a:cs typeface="Arial" pitchFamily="34" charset="0"/>
              </a:rPr>
              <a:t>, </a:t>
            </a:r>
            <a:r>
              <a:rPr lang="lv-LV" sz="2800" b="1" dirty="0" smtClean="0">
                <a:latin typeface="Arial" pitchFamily="34" charset="0"/>
                <a:cs typeface="Arial" pitchFamily="34" charset="0"/>
              </a:rPr>
              <a:t>grēku</a:t>
            </a:r>
            <a:r>
              <a:rPr lang="lv-LV" sz="2800" dirty="0" smtClean="0">
                <a:latin typeface="Arial" pitchFamily="34" charset="0"/>
                <a:cs typeface="Arial" pitchFamily="34" charset="0"/>
              </a:rPr>
              <a:t>, </a:t>
            </a:r>
            <a:r>
              <a:rPr lang="lv-LV" sz="2800" b="1" dirty="0" smtClean="0">
                <a:latin typeface="Arial" pitchFamily="34" charset="0"/>
                <a:cs typeface="Arial" pitchFamily="34" charset="0"/>
              </a:rPr>
              <a:t>dzīvību</a:t>
            </a:r>
            <a:r>
              <a:rPr lang="lv-LV" sz="2800" dirty="0" smtClean="0">
                <a:latin typeface="Arial" pitchFamily="34" charset="0"/>
                <a:cs typeface="Arial" pitchFamily="34" charset="0"/>
              </a:rPr>
              <a:t>, </a:t>
            </a:r>
            <a:r>
              <a:rPr lang="lv-LV" sz="2800" b="1" dirty="0" smtClean="0">
                <a:latin typeface="Arial" pitchFamily="34" charset="0"/>
                <a:cs typeface="Arial" pitchFamily="34" charset="0"/>
              </a:rPr>
              <a:t>ienaidniekiem</a:t>
            </a:r>
            <a:r>
              <a:rPr lang="lv-LV" sz="2800" dirty="0" smtClean="0">
                <a:latin typeface="Arial" pitchFamily="34" charset="0"/>
                <a:cs typeface="Arial" pitchFamily="34" charset="0"/>
              </a:rPr>
              <a:t> un </a:t>
            </a:r>
            <a:r>
              <a:rPr lang="lv-LV" sz="2800" b="1" dirty="0" smtClean="0">
                <a:latin typeface="Arial" pitchFamily="34" charset="0"/>
                <a:cs typeface="Arial" pitchFamily="34" charset="0"/>
              </a:rPr>
              <a:t>draugiem</a:t>
            </a:r>
            <a:r>
              <a:rPr lang="lv-LV" sz="2800" dirty="0" smtClean="0">
                <a:latin typeface="Arial" pitchFamily="34" charset="0"/>
                <a:cs typeface="Arial" pitchFamily="34" charset="0"/>
              </a:rPr>
              <a:t>, no kā gan lai es bītos un </a:t>
            </a:r>
            <a:r>
              <a:rPr lang="lv-LV" sz="2800" b="1" dirty="0" smtClean="0">
                <a:latin typeface="Arial" pitchFamily="34" charset="0"/>
                <a:cs typeface="Arial" pitchFamily="34" charset="0"/>
              </a:rPr>
              <a:t>baidītos</a:t>
            </a:r>
            <a:r>
              <a:rPr lang="lv-LV" sz="2800" dirty="0" smtClean="0">
                <a:latin typeface="Arial" pitchFamily="34" charset="0"/>
                <a:cs typeface="Arial" pitchFamily="34" charset="0"/>
              </a:rPr>
              <a:t>? </a:t>
            </a:r>
            <a:r>
              <a:rPr lang="lv-LV" sz="2800" b="1" dirty="0" smtClean="0">
                <a:latin typeface="Arial" pitchFamily="34" charset="0"/>
                <a:cs typeface="Arial" pitchFamily="34" charset="0"/>
              </a:rPr>
              <a:t>Kristus</a:t>
            </a:r>
            <a:r>
              <a:rPr lang="lv-LV" sz="2800" dirty="0" smtClean="0">
                <a:latin typeface="Arial" pitchFamily="34" charset="0"/>
                <a:cs typeface="Arial" pitchFamily="34" charset="0"/>
              </a:rPr>
              <a:t> ir </a:t>
            </a:r>
            <a:r>
              <a:rPr lang="lv-LV" sz="2800" b="1" dirty="0" smtClean="0">
                <a:latin typeface="Arial" pitchFamily="34" charset="0"/>
                <a:cs typeface="Arial" pitchFamily="34" charset="0"/>
              </a:rPr>
              <a:t>uzkāpis debesīs</a:t>
            </a:r>
            <a:r>
              <a:rPr lang="lv-LV" sz="2800" dirty="0" smtClean="0">
                <a:latin typeface="Arial" pitchFamily="34" charset="0"/>
                <a:cs typeface="Arial" pitchFamily="34" charset="0"/>
              </a:rPr>
              <a:t>, nevis lai tur sēdētu un </a:t>
            </a:r>
            <a:r>
              <a:rPr lang="lv-LV" sz="2800" b="1" dirty="0" smtClean="0">
                <a:latin typeface="Arial" pitchFamily="34" charset="0"/>
                <a:cs typeface="Arial" pitchFamily="34" charset="0"/>
              </a:rPr>
              <a:t>neko nedarītu</a:t>
            </a:r>
            <a:r>
              <a:rPr lang="lv-LV" sz="2800" dirty="0" smtClean="0">
                <a:latin typeface="Arial" pitchFamily="34" charset="0"/>
                <a:cs typeface="Arial" pitchFamily="34" charset="0"/>
              </a:rPr>
              <a:t>, bet lai </a:t>
            </a:r>
            <a:r>
              <a:rPr lang="lv-LV" sz="2800" b="1" dirty="0" smtClean="0">
                <a:latin typeface="Arial" pitchFamily="34" charset="0"/>
                <a:cs typeface="Arial" pitchFamily="34" charset="0"/>
              </a:rPr>
              <a:t>valdītu</a:t>
            </a:r>
            <a:r>
              <a:rPr lang="lv-LV" sz="2800" dirty="0" smtClean="0">
                <a:latin typeface="Arial" pitchFamily="34" charset="0"/>
                <a:cs typeface="Arial" pitchFamily="34" charset="0"/>
              </a:rPr>
              <a:t> pāri visiem </a:t>
            </a:r>
            <a:r>
              <a:rPr lang="lv-LV" sz="2800" b="1" dirty="0" smtClean="0">
                <a:latin typeface="Arial" pitchFamily="34" charset="0"/>
                <a:cs typeface="Arial" pitchFamily="34" charset="0"/>
              </a:rPr>
              <a:t>dzīviem</a:t>
            </a:r>
            <a:r>
              <a:rPr lang="lv-LV" sz="2800" dirty="0" smtClean="0">
                <a:latin typeface="Arial" pitchFamily="34" charset="0"/>
                <a:cs typeface="Arial" pitchFamily="34" charset="0"/>
              </a:rPr>
              <a:t> un </a:t>
            </a:r>
            <a:r>
              <a:rPr lang="lv-LV" sz="2800" b="1" dirty="0" smtClean="0">
                <a:latin typeface="Arial" pitchFamily="34" charset="0"/>
                <a:cs typeface="Arial" pitchFamily="34" charset="0"/>
              </a:rPr>
              <a:t>mirušiem</a:t>
            </a:r>
            <a:r>
              <a:rPr lang="lv-LV" sz="2800" dirty="0" smtClean="0">
                <a:latin typeface="Arial" pitchFamily="34" charset="0"/>
                <a:cs typeface="Arial" pitchFamily="34" charset="0"/>
              </a:rPr>
              <a:t>, Viņš ir kļuvis par </a:t>
            </a:r>
            <a:r>
              <a:rPr lang="lv-LV" sz="2800" b="1" dirty="0" smtClean="0">
                <a:latin typeface="Arial" pitchFamily="34" charset="0"/>
                <a:cs typeface="Arial" pitchFamily="34" charset="0"/>
              </a:rPr>
              <a:t>dzīvības Kungu</a:t>
            </a:r>
            <a:r>
              <a:rPr lang="lv-LV" sz="2800" dirty="0" smtClean="0">
                <a:latin typeface="Arial" pitchFamily="34" charset="0"/>
                <a:cs typeface="Arial" pitchFamily="34" charset="0"/>
              </a:rPr>
              <a:t>, tātad arī maniem </a:t>
            </a:r>
            <a:r>
              <a:rPr lang="lv-LV" sz="2800" b="1" dirty="0" smtClean="0">
                <a:latin typeface="Arial" pitchFamily="34" charset="0"/>
                <a:cs typeface="Arial" pitchFamily="34" charset="0"/>
              </a:rPr>
              <a:t>ienaidniekiem</a:t>
            </a:r>
            <a:r>
              <a:rPr lang="lv-LV" sz="2800" dirty="0" smtClean="0">
                <a:latin typeface="Arial" pitchFamily="34" charset="0"/>
                <a:cs typeface="Arial" pitchFamily="34" charset="0"/>
              </a:rPr>
              <a:t> nāksies Viņam </a:t>
            </a:r>
            <a:r>
              <a:rPr lang="lv-LV" sz="2800" b="1" dirty="0" smtClean="0">
                <a:latin typeface="Arial" pitchFamily="34" charset="0"/>
                <a:cs typeface="Arial" pitchFamily="34" charset="0"/>
              </a:rPr>
              <a:t>pakļauties</a:t>
            </a:r>
            <a:r>
              <a:rPr lang="lv-LV" sz="2800" dirty="0" smtClean="0">
                <a:latin typeface="Arial" pitchFamily="34" charset="0"/>
                <a:cs typeface="Arial" pitchFamily="34" charset="0"/>
              </a:rPr>
              <a:t>.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noChangeArrowheads="1"/>
          </p:cNvPicPr>
          <p:nvPr/>
        </p:nvPicPr>
        <p:blipFill>
          <a:blip r:embed="rId2" cstate="print"/>
          <a:srcRect/>
          <a:stretch>
            <a:fillRect/>
          </a:stretch>
        </p:blipFill>
        <p:spPr bwMode="auto">
          <a:xfrm>
            <a:off x="214314" y="2643183"/>
            <a:ext cx="8715404" cy="4214818"/>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nSpc>
                <a:spcPct val="80000"/>
              </a:lnSpc>
              <a:buFontTx/>
              <a:buNone/>
            </a:pPr>
            <a:r>
              <a:rPr lang="lv-LV" sz="2800" i="1" dirty="0" smtClean="0"/>
              <a:t>15 Jēzus tiem sacīja: "Ejiet pa visu pasauli un sludiniet evaņģēliju visai radībai.</a:t>
            </a:r>
          </a:p>
        </p:txBody>
      </p:sp>
      <p:sp>
        <p:nvSpPr>
          <p:cNvPr id="7" name="Rectangle 6"/>
          <p:cNvSpPr>
            <a:spLocks noChangeArrowheads="1"/>
          </p:cNvSpPr>
          <p:nvPr/>
        </p:nvSpPr>
        <p:spPr bwMode="auto">
          <a:xfrm>
            <a:off x="0" y="642918"/>
            <a:ext cx="9144000" cy="2092881"/>
          </a:xfrm>
          <a:prstGeom prst="rect">
            <a:avLst/>
          </a:prstGeom>
          <a:noFill/>
          <a:ln w="9525">
            <a:noFill/>
            <a:miter lim="800000"/>
            <a:headEnd/>
            <a:tailEnd/>
          </a:ln>
        </p:spPr>
        <p:txBody>
          <a:bodyPr wrap="square">
            <a:spAutoFit/>
          </a:bodyPr>
          <a:lstStyle/>
          <a:p>
            <a:pPr>
              <a:buFont typeface="Arial" charset="0"/>
              <a:buChar char="•"/>
            </a:pPr>
            <a:r>
              <a:rPr lang="lv-LV" sz="2600" dirty="0" smtClean="0">
                <a:solidFill>
                  <a:schemeClr val="tx2"/>
                </a:solidFill>
              </a:rPr>
              <a:t>Šajā </a:t>
            </a:r>
            <a:r>
              <a:rPr lang="lv-LV" sz="2600" b="1" dirty="0" smtClean="0">
                <a:solidFill>
                  <a:schemeClr val="tx2"/>
                </a:solidFill>
              </a:rPr>
              <a:t>visuvarenības</a:t>
            </a:r>
            <a:r>
              <a:rPr lang="lv-LV" sz="2600" dirty="0" smtClean="0">
                <a:solidFill>
                  <a:schemeClr val="tx2"/>
                </a:solidFill>
              </a:rPr>
              <a:t> </a:t>
            </a:r>
            <a:r>
              <a:rPr lang="lv-LV" sz="2600" b="1" dirty="0" smtClean="0">
                <a:solidFill>
                  <a:schemeClr val="tx2"/>
                </a:solidFill>
              </a:rPr>
              <a:t>autoritātē</a:t>
            </a:r>
            <a:r>
              <a:rPr lang="lv-LV" sz="2600" dirty="0" smtClean="0">
                <a:solidFill>
                  <a:schemeClr val="tx2"/>
                </a:solidFill>
              </a:rPr>
              <a:t> Jēzus dod </a:t>
            </a:r>
            <a:r>
              <a:rPr lang="lv-LV" sz="2600" b="1" dirty="0" smtClean="0">
                <a:solidFill>
                  <a:schemeClr val="tx2"/>
                </a:solidFill>
              </a:rPr>
              <a:t>lielo pavēli </a:t>
            </a:r>
            <a:r>
              <a:rPr lang="lv-LV" sz="2600" dirty="0" smtClean="0">
                <a:solidFill>
                  <a:schemeClr val="tx2"/>
                </a:solidFill>
              </a:rPr>
              <a:t>Debesbraukšanas dienā saviem </a:t>
            </a:r>
            <a:r>
              <a:rPr lang="lv-LV" sz="2600" b="1" dirty="0" smtClean="0">
                <a:solidFill>
                  <a:schemeClr val="tx2"/>
                </a:solidFill>
              </a:rPr>
              <a:t>mācekļiem</a:t>
            </a:r>
            <a:r>
              <a:rPr lang="lv-LV" sz="2600" dirty="0" smtClean="0">
                <a:solidFill>
                  <a:schemeClr val="tx2"/>
                </a:solidFill>
              </a:rPr>
              <a:t> – </a:t>
            </a:r>
            <a:r>
              <a:rPr lang="lv-LV" sz="2600" b="1" dirty="0" smtClean="0">
                <a:solidFill>
                  <a:schemeClr val="tx2"/>
                </a:solidFill>
              </a:rPr>
              <a:t>pasludināt evaņģēliju visai pasaulei</a:t>
            </a:r>
            <a:r>
              <a:rPr lang="lv-LV" sz="2600" dirty="0" smtClean="0">
                <a:solidFill>
                  <a:schemeClr val="tx2"/>
                </a:solidFill>
              </a:rPr>
              <a:t>!</a:t>
            </a:r>
          </a:p>
          <a:p>
            <a:pPr>
              <a:buFont typeface="Arial" charset="0"/>
              <a:buChar char="•"/>
            </a:pPr>
            <a:r>
              <a:rPr lang="lv-LV" sz="2600" b="1" dirty="0" smtClean="0">
                <a:solidFill>
                  <a:schemeClr val="tx2"/>
                </a:solidFill>
              </a:rPr>
              <a:t>Evaņģēlijs</a:t>
            </a:r>
            <a:r>
              <a:rPr lang="lv-LV" sz="2600" dirty="0" smtClean="0">
                <a:solidFill>
                  <a:schemeClr val="tx2"/>
                </a:solidFill>
              </a:rPr>
              <a:t> = </a:t>
            </a:r>
            <a:r>
              <a:rPr lang="lv-LV" sz="2600" b="1" dirty="0" smtClean="0">
                <a:solidFill>
                  <a:schemeClr val="tx2"/>
                </a:solidFill>
              </a:rPr>
              <a:t>Labā, priecīgā vēsts par Jēzu</a:t>
            </a:r>
          </a:p>
          <a:p>
            <a:pPr>
              <a:buFont typeface="Arial" charset="0"/>
              <a:buChar char="•"/>
            </a:pPr>
            <a:r>
              <a:rPr lang="lv-LV" sz="2600" dirty="0" smtClean="0">
                <a:solidFill>
                  <a:schemeClr val="tx2"/>
                </a:solidFill>
              </a:rPr>
              <a:t>Šis</a:t>
            </a:r>
            <a:r>
              <a:rPr lang="lv-LV" sz="2600" b="1" dirty="0" smtClean="0">
                <a:solidFill>
                  <a:schemeClr val="tx2"/>
                </a:solidFill>
              </a:rPr>
              <a:t> uzdevums </a:t>
            </a:r>
            <a:r>
              <a:rPr lang="lv-LV" sz="2600" dirty="0" smtClean="0">
                <a:solidFill>
                  <a:schemeClr val="tx2"/>
                </a:solidFill>
              </a:rPr>
              <a:t>visai Baznīcai </a:t>
            </a:r>
            <a:r>
              <a:rPr lang="lv-LV" sz="2600" b="1" dirty="0" smtClean="0">
                <a:solidFill>
                  <a:schemeClr val="tx2"/>
                </a:solidFill>
              </a:rPr>
              <a:t>līdz Kristus 2. atnākšanai</a:t>
            </a:r>
            <a:r>
              <a:rPr lang="lv-LV" sz="2600" dirty="0" smtClean="0">
                <a:solidFill>
                  <a:schemeClr val="tx2"/>
                </a:solidFill>
              </a:rPr>
              <a:t>!</a:t>
            </a:r>
          </a:p>
        </p:txBody>
      </p:sp>
      <p:sp>
        <p:nvSpPr>
          <p:cNvPr id="4100" name="Slide Number Placeholder 3"/>
          <p:cNvSpPr>
            <a:spLocks noGrp="1"/>
          </p:cNvSpPr>
          <p:nvPr>
            <p:ph type="sldNum" sz="quarter" idx="12"/>
          </p:nvPr>
        </p:nvSpPr>
        <p:spPr>
          <a:noFill/>
        </p:spPr>
        <p:txBody>
          <a:bodyPr/>
          <a:lstStyle/>
          <a:p>
            <a:fld id="{1918506F-E81C-4D4A-A127-0A6F99D4A2FB}" type="slidenum">
              <a:rPr lang="lv-LV" smtClean="0"/>
              <a:pPr/>
              <a:t>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42918"/>
            <a:ext cx="9144000" cy="4493538"/>
          </a:xfrm>
          <a:prstGeom prst="rect">
            <a:avLst/>
          </a:prstGeom>
          <a:noFill/>
          <a:ln w="9525">
            <a:noFill/>
            <a:miter lim="800000"/>
            <a:headEnd/>
            <a:tailEnd/>
          </a:ln>
        </p:spPr>
        <p:txBody>
          <a:bodyPr wrap="square">
            <a:spAutoFit/>
          </a:bodyPr>
          <a:lstStyle/>
          <a:p>
            <a:pPr>
              <a:buFont typeface="Arial" charset="0"/>
              <a:buChar char="•"/>
            </a:pPr>
            <a:r>
              <a:rPr lang="lv-LV" sz="2600" dirty="0" smtClean="0">
                <a:solidFill>
                  <a:schemeClr val="tx2"/>
                </a:solidFill>
              </a:rPr>
              <a:t>Ja </a:t>
            </a:r>
            <a:r>
              <a:rPr lang="lv-LV" sz="2600" b="1" dirty="0">
                <a:solidFill>
                  <a:schemeClr val="tx2"/>
                </a:solidFill>
              </a:rPr>
              <a:t>kāds tic</a:t>
            </a:r>
            <a:r>
              <a:rPr lang="lv-LV" sz="2600" dirty="0">
                <a:solidFill>
                  <a:schemeClr val="tx2"/>
                </a:solidFill>
              </a:rPr>
              <a:t>, tad kāds viņam to ir </a:t>
            </a:r>
            <a:r>
              <a:rPr lang="lv-LV" sz="2600" b="1" dirty="0">
                <a:solidFill>
                  <a:schemeClr val="tx2"/>
                </a:solidFill>
              </a:rPr>
              <a:t>pastāstījis</a:t>
            </a:r>
            <a:endParaRPr lang="lv-LV" sz="2600" dirty="0">
              <a:solidFill>
                <a:schemeClr val="tx2"/>
              </a:solidFill>
            </a:endParaRPr>
          </a:p>
          <a:p>
            <a:pPr>
              <a:buFont typeface="Arial" charset="0"/>
              <a:buChar char="•"/>
            </a:pPr>
            <a:r>
              <a:rPr lang="lv-LV" sz="2600" dirty="0">
                <a:solidFill>
                  <a:schemeClr val="tx2"/>
                </a:solidFill>
              </a:rPr>
              <a:t>“</a:t>
            </a:r>
            <a:r>
              <a:rPr lang="lv-LV" sz="2600" i="1" dirty="0">
                <a:solidFill>
                  <a:schemeClr val="tx2"/>
                </a:solidFill>
              </a:rPr>
              <a:t>Ticība nāk no sludināšanas </a:t>
            </a:r>
            <a:endParaRPr lang="lv-LV" sz="2600" i="1" dirty="0" smtClean="0">
              <a:solidFill>
                <a:schemeClr val="tx2"/>
              </a:solidFill>
            </a:endParaRPr>
          </a:p>
          <a:p>
            <a:r>
              <a:rPr lang="lv-LV" sz="2600" i="1" dirty="0" smtClean="0">
                <a:solidFill>
                  <a:schemeClr val="tx2"/>
                </a:solidFill>
              </a:rPr>
              <a:t>un sludināšana - no Kristus pavēles</a:t>
            </a:r>
            <a:r>
              <a:rPr lang="lv-LV" sz="2600" dirty="0" smtClean="0">
                <a:solidFill>
                  <a:schemeClr val="tx2"/>
                </a:solidFill>
              </a:rPr>
              <a:t>” (Rom.10:17)</a:t>
            </a:r>
          </a:p>
          <a:p>
            <a:pPr>
              <a:buFont typeface="Arial" charset="0"/>
              <a:buChar char="•"/>
            </a:pPr>
            <a:r>
              <a:rPr lang="lv-LV" sz="2600" dirty="0" smtClean="0">
                <a:solidFill>
                  <a:schemeClr val="tx2"/>
                </a:solidFill>
              </a:rPr>
              <a:t>No tā, kam mēs ticam, atkarīgs, </a:t>
            </a:r>
            <a:r>
              <a:rPr lang="lv-LV" sz="2600" b="1" dirty="0" smtClean="0">
                <a:solidFill>
                  <a:schemeClr val="tx2"/>
                </a:solidFill>
              </a:rPr>
              <a:t>kur pavadīsim mūžību!</a:t>
            </a:r>
          </a:p>
          <a:p>
            <a:pPr>
              <a:buFont typeface="Arial" charset="0"/>
              <a:buChar char="•"/>
            </a:pPr>
            <a:r>
              <a:rPr lang="lv-LV" sz="2600" b="1" dirty="0" smtClean="0">
                <a:solidFill>
                  <a:schemeClr val="tx2"/>
                </a:solidFill>
              </a:rPr>
              <a:t>L: Evaņģēlijs </a:t>
            </a:r>
            <a:r>
              <a:rPr lang="lv-LV" sz="2600" dirty="0" smtClean="0">
                <a:solidFill>
                  <a:schemeClr val="tx2"/>
                </a:solidFill>
              </a:rPr>
              <a:t>ir nevis tas, kas rakstīts grāmatās, bet </a:t>
            </a:r>
            <a:r>
              <a:rPr lang="lv-LV" sz="2600" b="1" dirty="0" smtClean="0">
                <a:solidFill>
                  <a:schemeClr val="tx2"/>
                </a:solidFill>
              </a:rPr>
              <a:t>dzīvs pasludinājums</a:t>
            </a:r>
            <a:r>
              <a:rPr lang="lv-LV" sz="2600" dirty="0" smtClean="0">
                <a:solidFill>
                  <a:schemeClr val="tx2"/>
                </a:solidFill>
              </a:rPr>
              <a:t>, kuram </a:t>
            </a:r>
            <a:r>
              <a:rPr lang="lv-LV" sz="2600" b="1" dirty="0" smtClean="0">
                <a:solidFill>
                  <a:schemeClr val="tx2"/>
                </a:solidFill>
              </a:rPr>
              <a:t>jātiek uzklausītam visā pasaulē </a:t>
            </a:r>
            <a:r>
              <a:rPr lang="lv-LV" sz="2600" dirty="0" smtClean="0">
                <a:solidFill>
                  <a:schemeClr val="tx2"/>
                </a:solidFill>
              </a:rPr>
              <a:t>un </a:t>
            </a:r>
            <a:r>
              <a:rPr lang="lv-LV" sz="2600" b="1" dirty="0" smtClean="0">
                <a:solidFill>
                  <a:schemeClr val="tx2"/>
                </a:solidFill>
              </a:rPr>
              <a:t>sludinātam</a:t>
            </a:r>
            <a:r>
              <a:rPr lang="lv-LV" sz="2600" dirty="0" smtClean="0">
                <a:solidFill>
                  <a:schemeClr val="tx2"/>
                </a:solidFill>
              </a:rPr>
              <a:t> </a:t>
            </a:r>
            <a:r>
              <a:rPr lang="lv-LV" sz="2600" b="1" dirty="0" smtClean="0">
                <a:solidFill>
                  <a:schemeClr val="tx2"/>
                </a:solidFill>
              </a:rPr>
              <a:t>visai</a:t>
            </a:r>
            <a:r>
              <a:rPr lang="lv-LV" sz="2600" dirty="0" smtClean="0">
                <a:solidFill>
                  <a:schemeClr val="tx2"/>
                </a:solidFill>
              </a:rPr>
              <a:t> </a:t>
            </a:r>
            <a:r>
              <a:rPr lang="lv-LV" sz="2600" b="1" dirty="0" smtClean="0">
                <a:solidFill>
                  <a:schemeClr val="tx2"/>
                </a:solidFill>
              </a:rPr>
              <a:t>cilvēcei</a:t>
            </a:r>
            <a:r>
              <a:rPr lang="lv-LV" sz="2600" dirty="0" smtClean="0">
                <a:solidFill>
                  <a:schemeClr val="tx2"/>
                </a:solidFill>
              </a:rPr>
              <a:t>, lai visi, kam vien ir ausis, to varētu dzirdēt. </a:t>
            </a:r>
            <a:r>
              <a:rPr lang="lv-LV" sz="2600" b="1" dirty="0" smtClean="0">
                <a:solidFill>
                  <a:schemeClr val="tx2"/>
                </a:solidFill>
              </a:rPr>
              <a:t>Jūdi</a:t>
            </a:r>
            <a:r>
              <a:rPr lang="lv-LV" sz="2600" dirty="0" smtClean="0">
                <a:solidFill>
                  <a:schemeClr val="tx2"/>
                </a:solidFill>
              </a:rPr>
              <a:t> galvenokārt ir </a:t>
            </a:r>
            <a:r>
              <a:rPr lang="lv-LV" sz="2600" b="1" dirty="0" smtClean="0">
                <a:solidFill>
                  <a:schemeClr val="tx2"/>
                </a:solidFill>
              </a:rPr>
              <a:t>sludinājuši</a:t>
            </a:r>
            <a:r>
              <a:rPr lang="lv-LV" sz="2600" dirty="0" smtClean="0">
                <a:solidFill>
                  <a:schemeClr val="tx2"/>
                </a:solidFill>
              </a:rPr>
              <a:t> tikai </a:t>
            </a:r>
            <a:r>
              <a:rPr lang="lv-LV" sz="2600" b="1" dirty="0" smtClean="0">
                <a:solidFill>
                  <a:schemeClr val="tx2"/>
                </a:solidFill>
              </a:rPr>
              <a:t>savai tautai</a:t>
            </a:r>
            <a:r>
              <a:rPr lang="lv-LV" sz="2600" dirty="0" smtClean="0">
                <a:solidFill>
                  <a:schemeClr val="tx2"/>
                </a:solidFill>
              </a:rPr>
              <a:t>. Bet </a:t>
            </a:r>
            <a:r>
              <a:rPr lang="lv-LV" sz="2600" b="1" dirty="0" smtClean="0">
                <a:solidFill>
                  <a:schemeClr val="tx2"/>
                </a:solidFill>
              </a:rPr>
              <a:t>Evanģēlijs</a:t>
            </a:r>
            <a:r>
              <a:rPr lang="lv-LV" sz="2600" dirty="0" smtClean="0">
                <a:solidFill>
                  <a:schemeClr val="tx2"/>
                </a:solidFill>
              </a:rPr>
              <a:t> nedrīst tikt šādi </a:t>
            </a:r>
            <a:r>
              <a:rPr lang="lv-LV" sz="2600" b="1" dirty="0" smtClean="0">
                <a:solidFill>
                  <a:schemeClr val="tx2"/>
                </a:solidFill>
              </a:rPr>
              <a:t>ierobežots</a:t>
            </a:r>
            <a:r>
              <a:rPr lang="lv-LV" sz="2600" dirty="0" smtClean="0">
                <a:solidFill>
                  <a:schemeClr val="tx2"/>
                </a:solidFill>
              </a:rPr>
              <a:t> – tam </a:t>
            </a:r>
            <a:r>
              <a:rPr lang="lv-LV" sz="2600" b="1" dirty="0" smtClean="0">
                <a:solidFill>
                  <a:schemeClr val="tx2"/>
                </a:solidFill>
              </a:rPr>
              <a:t>brīvi</a:t>
            </a:r>
            <a:r>
              <a:rPr lang="lv-LV" sz="2600" dirty="0" smtClean="0">
                <a:solidFill>
                  <a:schemeClr val="tx2"/>
                </a:solidFill>
              </a:rPr>
              <a:t> ir </a:t>
            </a:r>
            <a:r>
              <a:rPr lang="lv-LV" sz="2600" b="1" dirty="0" smtClean="0">
                <a:solidFill>
                  <a:schemeClr val="tx2"/>
                </a:solidFill>
              </a:rPr>
              <a:t>jāskan visām tautām</a:t>
            </a:r>
            <a:r>
              <a:rPr lang="lv-LV" sz="2600" dirty="0" smtClean="0">
                <a:solidFill>
                  <a:schemeClr val="tx2"/>
                </a:solidFill>
              </a:rPr>
              <a:t>.</a:t>
            </a:r>
            <a:endParaRPr lang="lv-LV" sz="2600" dirty="0"/>
          </a:p>
          <a:p>
            <a:pPr>
              <a:buFont typeface="Arial" charset="0"/>
              <a:buChar char="•"/>
            </a:pPr>
            <a:endParaRPr lang="lv-LV" sz="2600" b="1" dirty="0">
              <a:solidFill>
                <a:schemeClr val="tx2"/>
              </a:solidFill>
            </a:endParaRPr>
          </a:p>
        </p:txBody>
      </p:sp>
      <p:sp>
        <p:nvSpPr>
          <p:cNvPr id="4100" name="Slide Number Placeholder 3"/>
          <p:cNvSpPr>
            <a:spLocks noGrp="1"/>
          </p:cNvSpPr>
          <p:nvPr>
            <p:ph type="sldNum" sz="quarter" idx="12"/>
          </p:nvPr>
        </p:nvSpPr>
        <p:spPr>
          <a:noFill/>
        </p:spPr>
        <p:txBody>
          <a:bodyPr/>
          <a:lstStyle/>
          <a:p>
            <a:fld id="{1918506F-E81C-4D4A-A127-0A6F99D4A2FB}" type="slidenum">
              <a:rPr lang="lv-LV" smtClean="0"/>
              <a:pPr/>
              <a:t>6</a:t>
            </a:fld>
            <a:endParaRPr lang="lv-LV" smtClean="0"/>
          </a:p>
        </p:txBody>
      </p:sp>
      <p:sp>
        <p:nvSpPr>
          <p:cNvPr id="9" name="Title 1"/>
          <p:cNvSpPr>
            <a:spLocks noGrp="1"/>
          </p:cNvSpPr>
          <p:nvPr>
            <p:ph type="title"/>
          </p:nvPr>
        </p:nvSpPr>
        <p:spPr>
          <a:xfrm>
            <a:off x="428596" y="0"/>
            <a:ext cx="8229600" cy="793733"/>
          </a:xfrm>
        </p:spPr>
        <p:txBody>
          <a:bodyPr/>
          <a:lstStyle/>
          <a:p>
            <a:r>
              <a:rPr lang="lv-LV" b="1" dirty="0" smtClean="0"/>
              <a:t>Evaņģēlijs</a:t>
            </a:r>
            <a:endParaRPr lang="en-US" b="1" dirty="0"/>
          </a:p>
        </p:txBody>
      </p:sp>
      <p:pic>
        <p:nvPicPr>
          <p:cNvPr id="15362" name="Picture 2" descr="What's the Gospel of Jesus Christ? | Christian Lessons, ORBC, Spring, TX."/>
          <p:cNvPicPr>
            <a:picLocks noChangeAspect="1" noChangeArrowheads="1"/>
          </p:cNvPicPr>
          <p:nvPr/>
        </p:nvPicPr>
        <p:blipFill>
          <a:blip r:embed="rId2" cstate="print"/>
          <a:srcRect/>
          <a:stretch>
            <a:fillRect/>
          </a:stretch>
        </p:blipFill>
        <p:spPr bwMode="auto">
          <a:xfrm>
            <a:off x="1785918" y="4643446"/>
            <a:ext cx="5286380" cy="221455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5362"/>
                                        </p:tgtEl>
                                        <p:attrNameLst>
                                          <p:attrName>style.visibility</p:attrName>
                                        </p:attrNameLst>
                                      </p:cBhvr>
                                      <p:to>
                                        <p:strVal val="visible"/>
                                      </p:to>
                                    </p:set>
                                    <p:animEffect transition="in" filter="fade">
                                      <p:cBhvr>
                                        <p:cTn id="16" dur="2000"/>
                                        <p:tgtEl>
                                          <p:spTgt spid="15362"/>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fontAlgn="auto">
              <a:spcBef>
                <a:spcPts val="0"/>
              </a:spcBef>
              <a:spcAft>
                <a:spcPts val="0"/>
              </a:spcAft>
              <a:defRPr/>
            </a:pPr>
            <a:fld id="{A44D9646-2F3D-405D-B390-3827EA323470}" type="slidenum">
              <a:rPr lang="en-US" sz="1200">
                <a:latin typeface="+mn-lt"/>
              </a:rPr>
              <a:pPr algn="r" fontAlgn="auto">
                <a:spcBef>
                  <a:spcPts val="0"/>
                </a:spcBef>
                <a:spcAft>
                  <a:spcPts val="0"/>
                </a:spcAft>
                <a:defRPr/>
              </a:pPr>
              <a:t>7</a:t>
            </a:fld>
            <a:endParaRPr lang="en-US" sz="1200" dirty="0">
              <a:latin typeface="+mn-lt"/>
            </a:endParaRPr>
          </a:p>
        </p:txBody>
      </p:sp>
      <p:sp>
        <p:nvSpPr>
          <p:cNvPr id="62466" name="Rectangle 2"/>
          <p:cNvSpPr>
            <a:spLocks noChangeArrowheads="1"/>
          </p:cNvSpPr>
          <p:nvPr/>
        </p:nvSpPr>
        <p:spPr bwMode="auto">
          <a:xfrm>
            <a:off x="0" y="0"/>
            <a:ext cx="4857750" cy="6461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3600" b="1" dirty="0">
                <a:effectLst>
                  <a:outerShdw blurRad="38100" dist="38100" dir="2700000" algn="tl">
                    <a:srgbClr val="FFFFFF"/>
                  </a:outerShdw>
                </a:effectLst>
              </a:rPr>
              <a:t>Labo darbu teoloģija</a:t>
            </a:r>
          </a:p>
        </p:txBody>
      </p:sp>
      <p:sp>
        <p:nvSpPr>
          <p:cNvPr id="8" name="Rectangle 7"/>
          <p:cNvSpPr>
            <a:spLocks noChangeArrowheads="1"/>
          </p:cNvSpPr>
          <p:nvPr/>
        </p:nvSpPr>
        <p:spPr bwMode="auto">
          <a:xfrm>
            <a:off x="0" y="785813"/>
            <a:ext cx="5143500" cy="3108325"/>
          </a:xfrm>
          <a:prstGeom prst="rect">
            <a:avLst/>
          </a:prstGeom>
          <a:noFill/>
          <a:ln w="9525">
            <a:noFill/>
            <a:miter lim="800000"/>
            <a:headEnd/>
            <a:tailEnd/>
          </a:ln>
        </p:spPr>
        <p:txBody>
          <a:bodyPr>
            <a:spAutoFit/>
          </a:bodyPr>
          <a:lstStyle/>
          <a:p>
            <a:r>
              <a:rPr lang="lv-LV" sz="2800">
                <a:cs typeface="Arial" charset="0"/>
              </a:rPr>
              <a:t>+ Vieglāk saprotama</a:t>
            </a:r>
          </a:p>
          <a:p>
            <a:r>
              <a:rPr lang="lv-LV" sz="2800">
                <a:cs typeface="Arial" charset="0"/>
              </a:rPr>
              <a:t>+ Var vieglāk taisīt biznesu</a:t>
            </a:r>
          </a:p>
          <a:p>
            <a:pPr>
              <a:buFontTx/>
              <a:buChar char="-"/>
            </a:pPr>
            <a:r>
              <a:rPr lang="lv-LV" sz="2800">
                <a:cs typeface="Arial" charset="0"/>
              </a:rPr>
              <a:t> Neatbilst patiesībai</a:t>
            </a:r>
          </a:p>
          <a:p>
            <a:pPr>
              <a:buFontTx/>
              <a:buChar char="-"/>
            </a:pPr>
            <a:r>
              <a:rPr lang="lv-LV" sz="2800">
                <a:cs typeface="Arial" charset="0"/>
              </a:rPr>
              <a:t> Vieglāk piesaista māņticības</a:t>
            </a:r>
          </a:p>
          <a:p>
            <a:pPr>
              <a:buFontTx/>
              <a:buChar char="-"/>
            </a:pPr>
            <a:r>
              <a:rPr lang="lv-LV" sz="2800">
                <a:cs typeface="Arial" charset="0"/>
              </a:rPr>
              <a:t> Vieglāk piesaista elkdievības</a:t>
            </a:r>
          </a:p>
          <a:p>
            <a:pPr>
              <a:buFontTx/>
              <a:buChar char="-"/>
            </a:pPr>
            <a:r>
              <a:rPr lang="lv-LV" sz="2800">
                <a:cs typeface="Arial" charset="0"/>
              </a:rPr>
              <a:t> Atkarīga no cilvēkiem</a:t>
            </a:r>
          </a:p>
          <a:p>
            <a:pPr>
              <a:buFontTx/>
              <a:buChar char="-"/>
            </a:pPr>
            <a:r>
              <a:rPr lang="lv-LV" sz="2800">
                <a:cs typeface="Arial" charset="0"/>
              </a:rPr>
              <a:t> Neizpildāma</a:t>
            </a:r>
          </a:p>
        </p:txBody>
      </p:sp>
      <p:sp>
        <p:nvSpPr>
          <p:cNvPr id="10" name="Rectangle 2"/>
          <p:cNvSpPr>
            <a:spLocks noChangeArrowheads="1"/>
          </p:cNvSpPr>
          <p:nvPr/>
        </p:nvSpPr>
        <p:spPr bwMode="auto">
          <a:xfrm>
            <a:off x="4929188" y="0"/>
            <a:ext cx="4214812" cy="6461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3600" b="1" dirty="0">
                <a:effectLst>
                  <a:outerShdw blurRad="38100" dist="38100" dir="2700000" algn="tl">
                    <a:srgbClr val="FFFFFF"/>
                  </a:outerShdw>
                </a:effectLst>
              </a:rPr>
              <a:t>Krusta teoloģija</a:t>
            </a:r>
          </a:p>
        </p:txBody>
      </p:sp>
      <p:sp>
        <p:nvSpPr>
          <p:cNvPr id="11" name="Rectangle 10"/>
          <p:cNvSpPr>
            <a:spLocks noChangeArrowheads="1"/>
          </p:cNvSpPr>
          <p:nvPr/>
        </p:nvSpPr>
        <p:spPr bwMode="auto">
          <a:xfrm>
            <a:off x="4929188" y="785813"/>
            <a:ext cx="4643437" cy="3108325"/>
          </a:xfrm>
          <a:prstGeom prst="rect">
            <a:avLst/>
          </a:prstGeom>
          <a:noFill/>
          <a:ln w="9525">
            <a:noFill/>
            <a:miter lim="800000"/>
            <a:headEnd/>
            <a:tailEnd/>
          </a:ln>
        </p:spPr>
        <p:txBody>
          <a:bodyPr>
            <a:spAutoFit/>
          </a:bodyPr>
          <a:lstStyle/>
          <a:p>
            <a:pPr>
              <a:buFontTx/>
              <a:buChar char="-"/>
            </a:pPr>
            <a:r>
              <a:rPr lang="lv-LV" sz="2800" dirty="0">
                <a:cs typeface="Arial" charset="0"/>
              </a:rPr>
              <a:t> Nav tik viegli saprotama</a:t>
            </a:r>
          </a:p>
          <a:p>
            <a:pPr>
              <a:buFontTx/>
              <a:buChar char="-"/>
            </a:pPr>
            <a:r>
              <a:rPr lang="lv-LV" sz="2800" dirty="0">
                <a:cs typeface="Arial" charset="0"/>
              </a:rPr>
              <a:t> Grūti taisīt biznesu</a:t>
            </a:r>
          </a:p>
          <a:p>
            <a:r>
              <a:rPr lang="lv-LV" sz="2800" dirty="0">
                <a:cs typeface="Arial" charset="0"/>
              </a:rPr>
              <a:t>+ Ir patiesa</a:t>
            </a:r>
          </a:p>
          <a:p>
            <a:r>
              <a:rPr lang="lv-LV" sz="2800" dirty="0">
                <a:cs typeface="Arial" charset="0"/>
              </a:rPr>
              <a:t>+ Nav </a:t>
            </a:r>
            <a:r>
              <a:rPr lang="lv-LV" sz="2800" dirty="0" smtClean="0">
                <a:cs typeface="Arial" charset="0"/>
              </a:rPr>
              <a:t>māņticības</a:t>
            </a:r>
            <a:endParaRPr lang="lv-LV" sz="2800" dirty="0">
              <a:cs typeface="Arial" charset="0"/>
            </a:endParaRPr>
          </a:p>
          <a:p>
            <a:r>
              <a:rPr lang="lv-LV" sz="2800" dirty="0">
                <a:cs typeface="Arial" charset="0"/>
              </a:rPr>
              <a:t>+ Nav ekldievības</a:t>
            </a:r>
          </a:p>
          <a:p>
            <a:r>
              <a:rPr lang="lv-LV" sz="2800" dirty="0">
                <a:cs typeface="Arial" charset="0"/>
              </a:rPr>
              <a:t>+ Atkarīga no Dieva</a:t>
            </a:r>
          </a:p>
          <a:p>
            <a:r>
              <a:rPr lang="lv-LV" sz="2800" dirty="0">
                <a:cs typeface="Arial" charset="0"/>
              </a:rPr>
              <a:t>+ Viss jau ir izdarīts</a:t>
            </a:r>
            <a:endParaRPr lang="en-US" sz="2800" dirty="0">
              <a:cs typeface="Arial" charset="0"/>
            </a:endParaRPr>
          </a:p>
        </p:txBody>
      </p:sp>
      <p:pic>
        <p:nvPicPr>
          <p:cNvPr id="9225" name="Picture 9" descr="http://t1.gstatic.com/images?q=tbn:ANd9GcRcLmCUeyFp8tl0GxPE56UEIr9tipw4Fn8qD4kodd1q_rck4P4A"/>
          <p:cNvPicPr>
            <a:picLocks noChangeAspect="1" noChangeArrowheads="1"/>
          </p:cNvPicPr>
          <p:nvPr/>
        </p:nvPicPr>
        <p:blipFill>
          <a:blip r:embed="rId2" cstate="print"/>
          <a:srcRect/>
          <a:stretch>
            <a:fillRect/>
          </a:stretch>
        </p:blipFill>
        <p:spPr bwMode="auto">
          <a:xfrm>
            <a:off x="251520" y="3861048"/>
            <a:ext cx="3888432" cy="2912572"/>
          </a:xfrm>
          <a:prstGeom prst="rect">
            <a:avLst/>
          </a:prstGeom>
          <a:ln>
            <a:noFill/>
          </a:ln>
          <a:effectLst>
            <a:softEdge rad="112500"/>
          </a:effectLst>
        </p:spPr>
      </p:pic>
      <p:pic>
        <p:nvPicPr>
          <p:cNvPr id="9227" name="Picture 11" descr="http://t2.gstatic.com/images?q=tbn:ANd9GcQ0eKX-IG5oP2NvxheQW_pOwTnb3sqYs-uk2MXkfChayQJfukehIg"/>
          <p:cNvPicPr>
            <a:picLocks noChangeAspect="1" noChangeArrowheads="1"/>
          </p:cNvPicPr>
          <p:nvPr/>
        </p:nvPicPr>
        <p:blipFill>
          <a:blip r:embed="rId3" cstate="print"/>
          <a:srcRect/>
          <a:stretch>
            <a:fillRect/>
          </a:stretch>
        </p:blipFill>
        <p:spPr bwMode="auto">
          <a:xfrm>
            <a:off x="4644008" y="3861048"/>
            <a:ext cx="4415932" cy="2592288"/>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9225"/>
                                        </p:tgtEl>
                                        <p:attrNameLst>
                                          <p:attrName>style.visibility</p:attrName>
                                        </p:attrNameLst>
                                      </p:cBhvr>
                                      <p:to>
                                        <p:strVal val="visible"/>
                                      </p:to>
                                    </p:set>
                                    <p:animEffect transition="in" filter="fade">
                                      <p:cBhvr>
                                        <p:cTn id="15" dur="2000"/>
                                        <p:tgtEl>
                                          <p:spTgt spid="9225"/>
                                        </p:tgtEl>
                                      </p:cBhvr>
                                    </p:animEffect>
                                  </p:childTnLst>
                                </p:cTn>
                              </p:par>
                            </p:childTnLst>
                          </p:cTn>
                        </p:par>
                        <p:par>
                          <p:cTn id="16" fill="hold">
                            <p:stCondLst>
                              <p:cond delay="2500"/>
                            </p:stCondLst>
                            <p:childTnLst>
                              <p:par>
                                <p:cTn id="17" presetID="5"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heckerboard(across)">
                                      <p:cBhvr>
                                        <p:cTn id="19" dur="500"/>
                                        <p:tgtEl>
                                          <p:spTgt spid="10"/>
                                        </p:tgtEl>
                                      </p:cBhvr>
                                    </p:animEffect>
                                  </p:childTnLst>
                                </p:cTn>
                              </p:par>
                            </p:childTnLst>
                          </p:cTn>
                        </p:par>
                        <p:par>
                          <p:cTn id="20" fill="hold">
                            <p:stCondLst>
                              <p:cond delay="3000"/>
                            </p:stCondLst>
                            <p:childTnLst>
                              <p:par>
                                <p:cTn id="21" presetID="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9227"/>
                                        </p:tgtEl>
                                        <p:attrNameLst>
                                          <p:attrName>style.visibility</p:attrName>
                                        </p:attrNameLst>
                                      </p:cBhvr>
                                      <p:to>
                                        <p:strVal val="visible"/>
                                      </p:to>
                                    </p:set>
                                    <p:animEffect transition="in" filter="fade">
                                      <p:cBhvr>
                                        <p:cTn id="27" dur="2000"/>
                                        <p:tgtEl>
                                          <p:spTgt spid="9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utoUpdateAnimBg="0"/>
      <p:bldP spid="8" grpId="0" autoUpdateAnimBg="0"/>
      <p:bldP spid="10" grpId="0" autoUpdateAnimBg="0"/>
      <p:bldP spid="11"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42918"/>
            <a:ext cx="9144000" cy="3693319"/>
          </a:xfrm>
          <a:prstGeom prst="rect">
            <a:avLst/>
          </a:prstGeom>
          <a:noFill/>
          <a:ln w="9525">
            <a:noFill/>
            <a:miter lim="800000"/>
            <a:headEnd/>
            <a:tailEnd/>
          </a:ln>
        </p:spPr>
        <p:txBody>
          <a:bodyPr wrap="square">
            <a:spAutoFit/>
          </a:bodyPr>
          <a:lstStyle/>
          <a:p>
            <a:pPr>
              <a:buFont typeface="Arial" charset="0"/>
              <a:buChar char="•"/>
            </a:pPr>
            <a:r>
              <a:rPr lang="lv-LV" sz="2600" dirty="0" smtClean="0">
                <a:solidFill>
                  <a:schemeClr val="tx2"/>
                </a:solidFill>
              </a:rPr>
              <a:t>Kur ir </a:t>
            </a:r>
            <a:r>
              <a:rPr lang="lv-LV" sz="2600" b="1" dirty="0" smtClean="0">
                <a:solidFill>
                  <a:schemeClr val="tx2"/>
                </a:solidFill>
              </a:rPr>
              <a:t>ticība</a:t>
            </a:r>
            <a:r>
              <a:rPr lang="lv-LV" sz="2600" dirty="0" smtClean="0">
                <a:solidFill>
                  <a:schemeClr val="tx2"/>
                </a:solidFill>
              </a:rPr>
              <a:t>, tur visi </a:t>
            </a:r>
            <a:r>
              <a:rPr lang="lv-LV" sz="2600" b="1" dirty="0" smtClean="0">
                <a:solidFill>
                  <a:schemeClr val="tx2"/>
                </a:solidFill>
              </a:rPr>
              <a:t>grēki</a:t>
            </a:r>
            <a:r>
              <a:rPr lang="lv-LV" sz="2600" dirty="0" smtClean="0">
                <a:solidFill>
                  <a:schemeClr val="tx2"/>
                </a:solidFill>
              </a:rPr>
              <a:t>, lai cik daudz to arī būtu – ir aprīti un </a:t>
            </a:r>
            <a:r>
              <a:rPr lang="lv-LV" sz="2600" b="1" dirty="0" smtClean="0">
                <a:solidFill>
                  <a:schemeClr val="tx2"/>
                </a:solidFill>
              </a:rPr>
              <a:t>izdeldēti</a:t>
            </a:r>
            <a:r>
              <a:rPr lang="lv-LV" sz="2600" dirty="0" smtClean="0">
                <a:solidFill>
                  <a:schemeClr val="tx2"/>
                </a:solidFill>
              </a:rPr>
              <a:t> ar </a:t>
            </a:r>
            <a:r>
              <a:rPr lang="lv-LV" sz="2600" b="1" dirty="0" smtClean="0">
                <a:solidFill>
                  <a:schemeClr val="tx2"/>
                </a:solidFill>
              </a:rPr>
              <a:t>ticību</a:t>
            </a:r>
            <a:r>
              <a:rPr lang="lv-LV" sz="2600" dirty="0" smtClean="0">
                <a:solidFill>
                  <a:schemeClr val="tx2"/>
                </a:solidFill>
              </a:rPr>
              <a:t>. Bet, kur ir </a:t>
            </a:r>
            <a:r>
              <a:rPr lang="lv-LV" sz="2600" b="1" dirty="0" smtClean="0">
                <a:solidFill>
                  <a:schemeClr val="tx2"/>
                </a:solidFill>
              </a:rPr>
              <a:t>neticība</a:t>
            </a:r>
            <a:r>
              <a:rPr lang="lv-LV" sz="2600" dirty="0" smtClean="0">
                <a:solidFill>
                  <a:schemeClr val="tx2"/>
                </a:solidFill>
              </a:rPr>
              <a:t>, tur tu nekad </a:t>
            </a:r>
            <a:r>
              <a:rPr lang="lv-LV" sz="2600" b="1" dirty="0" smtClean="0">
                <a:solidFill>
                  <a:schemeClr val="tx2"/>
                </a:solidFill>
              </a:rPr>
              <a:t>nevarēsi</a:t>
            </a:r>
            <a:r>
              <a:rPr lang="lv-LV" sz="2600" dirty="0" smtClean="0">
                <a:solidFill>
                  <a:schemeClr val="tx2"/>
                </a:solidFill>
              </a:rPr>
              <a:t> paveikt tik daudz </a:t>
            </a:r>
            <a:r>
              <a:rPr lang="lv-LV" sz="2600" b="1" dirty="0" smtClean="0">
                <a:solidFill>
                  <a:schemeClr val="tx2"/>
                </a:solidFill>
              </a:rPr>
              <a:t>labu darbu</a:t>
            </a:r>
            <a:r>
              <a:rPr lang="lv-LV" sz="2600" dirty="0" smtClean="0">
                <a:solidFill>
                  <a:schemeClr val="tx2"/>
                </a:solidFill>
              </a:rPr>
              <a:t>, lai </a:t>
            </a:r>
            <a:r>
              <a:rPr lang="lv-LV" sz="2600" b="1" dirty="0" smtClean="0">
                <a:solidFill>
                  <a:schemeClr val="tx2"/>
                </a:solidFill>
              </a:rPr>
              <a:t>izdeldētu</a:t>
            </a:r>
            <a:r>
              <a:rPr lang="lv-LV" sz="2600" dirty="0" smtClean="0">
                <a:solidFill>
                  <a:schemeClr val="tx2"/>
                </a:solidFill>
              </a:rPr>
              <a:t> kaut vienu </a:t>
            </a:r>
            <a:r>
              <a:rPr lang="lv-LV" sz="2600" b="1" dirty="0" smtClean="0">
                <a:solidFill>
                  <a:schemeClr val="tx2"/>
                </a:solidFill>
              </a:rPr>
              <a:t>vissīkāko grēku</a:t>
            </a:r>
            <a:r>
              <a:rPr lang="lv-LV" sz="2600" dirty="0" smtClean="0">
                <a:solidFill>
                  <a:schemeClr val="tx2"/>
                </a:solidFill>
              </a:rPr>
              <a:t>. </a:t>
            </a:r>
            <a:r>
              <a:rPr lang="lv-LV" sz="2600" b="1" dirty="0" smtClean="0">
                <a:solidFill>
                  <a:schemeClr val="tx2"/>
                </a:solidFill>
              </a:rPr>
              <a:t>Grēks</a:t>
            </a:r>
            <a:r>
              <a:rPr lang="lv-LV" sz="2600" dirty="0" smtClean="0">
                <a:solidFill>
                  <a:schemeClr val="tx2"/>
                </a:solidFill>
              </a:rPr>
              <a:t> nevar </a:t>
            </a:r>
            <a:r>
              <a:rPr lang="lv-LV" sz="2600" b="1" dirty="0" smtClean="0">
                <a:solidFill>
                  <a:schemeClr val="tx2"/>
                </a:solidFill>
              </a:rPr>
              <a:t>pastāvēt</a:t>
            </a:r>
            <a:r>
              <a:rPr lang="lv-LV" sz="2600" dirty="0" smtClean="0">
                <a:solidFill>
                  <a:schemeClr val="tx2"/>
                </a:solidFill>
              </a:rPr>
              <a:t> </a:t>
            </a:r>
            <a:r>
              <a:rPr lang="lv-LV" sz="2600" b="1" dirty="0" smtClean="0">
                <a:solidFill>
                  <a:schemeClr val="tx2"/>
                </a:solidFill>
              </a:rPr>
              <a:t>tur</a:t>
            </a:r>
            <a:r>
              <a:rPr lang="lv-LV" sz="2600" dirty="0" smtClean="0">
                <a:solidFill>
                  <a:schemeClr val="tx2"/>
                </a:solidFill>
              </a:rPr>
              <a:t>, kur ir </a:t>
            </a:r>
            <a:r>
              <a:rPr lang="lv-LV" sz="2600" b="1" dirty="0" smtClean="0">
                <a:solidFill>
                  <a:schemeClr val="tx2"/>
                </a:solidFill>
              </a:rPr>
              <a:t>ticība uz Jēzu Kristu</a:t>
            </a:r>
            <a:r>
              <a:rPr lang="lv-LV" sz="2600" dirty="0" smtClean="0">
                <a:solidFill>
                  <a:schemeClr val="tx2"/>
                </a:solidFill>
              </a:rPr>
              <a:t>.</a:t>
            </a:r>
          </a:p>
          <a:p>
            <a:pPr>
              <a:buFont typeface="Arial" charset="0"/>
              <a:buChar char="•"/>
            </a:pPr>
            <a:r>
              <a:rPr lang="lv-LV" sz="2600" dirty="0" smtClean="0">
                <a:solidFill>
                  <a:schemeClr val="tx2"/>
                </a:solidFill>
              </a:rPr>
              <a:t>Kas grib </a:t>
            </a:r>
            <a:r>
              <a:rPr lang="lv-LV" sz="2600" b="1" dirty="0" smtClean="0">
                <a:solidFill>
                  <a:schemeClr val="tx2"/>
                </a:solidFill>
              </a:rPr>
              <a:t>mantot debesu valstību</a:t>
            </a:r>
            <a:r>
              <a:rPr lang="lv-LV" sz="2600" dirty="0" smtClean="0">
                <a:solidFill>
                  <a:schemeClr val="tx2"/>
                </a:solidFill>
              </a:rPr>
              <a:t>, tam </a:t>
            </a:r>
            <a:r>
              <a:rPr lang="lv-LV" sz="2600" b="1" dirty="0" smtClean="0">
                <a:solidFill>
                  <a:schemeClr val="tx2"/>
                </a:solidFill>
              </a:rPr>
              <a:t>jāatmet</a:t>
            </a:r>
            <a:r>
              <a:rPr lang="lv-LV" sz="2600" dirty="0" smtClean="0">
                <a:solidFill>
                  <a:schemeClr val="tx2"/>
                </a:solidFill>
              </a:rPr>
              <a:t> visa sava </a:t>
            </a:r>
            <a:r>
              <a:rPr lang="lv-LV" sz="2600" b="1" dirty="0" smtClean="0">
                <a:solidFill>
                  <a:schemeClr val="tx2"/>
                </a:solidFill>
              </a:rPr>
              <a:t>cerība</a:t>
            </a:r>
            <a:r>
              <a:rPr lang="lv-LV" sz="2600" dirty="0" smtClean="0">
                <a:solidFill>
                  <a:schemeClr val="tx2"/>
                </a:solidFill>
              </a:rPr>
              <a:t> uz </a:t>
            </a:r>
            <a:r>
              <a:rPr lang="lv-LV" sz="2600" b="1" dirty="0" smtClean="0">
                <a:solidFill>
                  <a:schemeClr val="tx2"/>
                </a:solidFill>
              </a:rPr>
              <a:t>labajiem darbiem </a:t>
            </a:r>
            <a:r>
              <a:rPr lang="lv-LV" sz="2600" dirty="0" smtClean="0">
                <a:solidFill>
                  <a:schemeClr val="tx2"/>
                </a:solidFill>
              </a:rPr>
              <a:t>un </a:t>
            </a:r>
            <a:r>
              <a:rPr lang="lv-LV" sz="2600" b="1" dirty="0" smtClean="0">
                <a:solidFill>
                  <a:schemeClr val="tx2"/>
                </a:solidFill>
              </a:rPr>
              <a:t>jāpasakas</a:t>
            </a:r>
            <a:r>
              <a:rPr lang="lv-LV" sz="2600" dirty="0" smtClean="0">
                <a:solidFill>
                  <a:schemeClr val="tx2"/>
                </a:solidFill>
              </a:rPr>
              <a:t> mūsu dārgajam pestītājam </a:t>
            </a:r>
            <a:r>
              <a:rPr lang="lv-LV" sz="2600" b="1" dirty="0" smtClean="0">
                <a:solidFill>
                  <a:schemeClr val="tx2"/>
                </a:solidFill>
              </a:rPr>
              <a:t>Jēzum</a:t>
            </a:r>
            <a:r>
              <a:rPr lang="lv-LV" sz="2600" dirty="0" smtClean="0">
                <a:solidFill>
                  <a:schemeClr val="tx2"/>
                </a:solidFill>
              </a:rPr>
              <a:t>, ka Viņš mūs no visiem grēkiem ir </a:t>
            </a:r>
            <a:r>
              <a:rPr lang="lv-LV" sz="2600" b="1" dirty="0" smtClean="0">
                <a:solidFill>
                  <a:schemeClr val="tx2"/>
                </a:solidFill>
              </a:rPr>
              <a:t>atpircis</a:t>
            </a:r>
            <a:r>
              <a:rPr lang="lv-LV" sz="2600" dirty="0" smtClean="0">
                <a:solidFill>
                  <a:schemeClr val="tx2"/>
                </a:solidFill>
              </a:rPr>
              <a:t> ar savu </a:t>
            </a:r>
            <a:r>
              <a:rPr lang="lv-LV" sz="2600" b="1" dirty="0" smtClean="0">
                <a:solidFill>
                  <a:schemeClr val="tx2"/>
                </a:solidFill>
              </a:rPr>
              <a:t>krusta upuri</a:t>
            </a:r>
            <a:r>
              <a:rPr lang="lv-LV" sz="2600" dirty="0" smtClean="0">
                <a:solidFill>
                  <a:schemeClr val="tx2"/>
                </a:solidFill>
              </a:rPr>
              <a:t>.</a:t>
            </a:r>
          </a:p>
        </p:txBody>
      </p:sp>
      <p:sp>
        <p:nvSpPr>
          <p:cNvPr id="4100" name="Slide Number Placeholder 3"/>
          <p:cNvSpPr>
            <a:spLocks noGrp="1"/>
          </p:cNvSpPr>
          <p:nvPr>
            <p:ph type="sldNum" sz="quarter" idx="12"/>
          </p:nvPr>
        </p:nvSpPr>
        <p:spPr>
          <a:noFill/>
        </p:spPr>
        <p:txBody>
          <a:bodyPr/>
          <a:lstStyle/>
          <a:p>
            <a:fld id="{1918506F-E81C-4D4A-A127-0A6F99D4A2FB}" type="slidenum">
              <a:rPr lang="lv-LV" smtClean="0"/>
              <a:pPr/>
              <a:t>8</a:t>
            </a:fld>
            <a:endParaRPr lang="lv-LV" smtClean="0"/>
          </a:p>
        </p:txBody>
      </p:sp>
      <p:sp>
        <p:nvSpPr>
          <p:cNvPr id="9" name="Title 1"/>
          <p:cNvSpPr>
            <a:spLocks noGrp="1"/>
          </p:cNvSpPr>
          <p:nvPr>
            <p:ph type="title"/>
          </p:nvPr>
        </p:nvSpPr>
        <p:spPr>
          <a:xfrm>
            <a:off x="428596" y="0"/>
            <a:ext cx="8229600" cy="793733"/>
          </a:xfrm>
        </p:spPr>
        <p:txBody>
          <a:bodyPr/>
          <a:lstStyle/>
          <a:p>
            <a:r>
              <a:rPr lang="lv-LV" b="1" dirty="0" smtClean="0"/>
              <a:t>Ticība Evaņģēlijam</a:t>
            </a:r>
            <a:endParaRPr lang="en-US" b="1" dirty="0"/>
          </a:p>
        </p:txBody>
      </p:sp>
      <p:pic>
        <p:nvPicPr>
          <p:cNvPr id="32770" name="Picture 2" descr="TICĪBA | MAZSALACAS BAPTISTU DRAUDZE"/>
          <p:cNvPicPr>
            <a:picLocks noChangeAspect="1" noChangeArrowheads="1"/>
          </p:cNvPicPr>
          <p:nvPr/>
        </p:nvPicPr>
        <p:blipFill>
          <a:blip r:embed="rId2" cstate="print"/>
          <a:srcRect/>
          <a:stretch>
            <a:fillRect/>
          </a:stretch>
        </p:blipFill>
        <p:spPr bwMode="auto">
          <a:xfrm>
            <a:off x="5232119" y="4000504"/>
            <a:ext cx="3649957" cy="2671770"/>
          </a:xfrm>
          <a:prstGeom prst="rect">
            <a:avLst/>
          </a:prstGeom>
          <a:ln>
            <a:noFill/>
          </a:ln>
          <a:effectLst>
            <a:softEdge rad="112500"/>
          </a:effectLst>
        </p:spPr>
      </p:pic>
      <p:sp>
        <p:nvSpPr>
          <p:cNvPr id="32772" name="AutoShape 4" descr="Itāliešu zinātnieki: Ticība Dievam palīdz dzīvot ilgāk - Psiholoģija -  Sieviešu klub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2774" name="AutoShape 6" descr="Itāliešu zinātnieki: Ticība Dievam palīdz dzīvot ilgāk - Psiholoģija -  Sieviešu klub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2775" name="Picture 7"/>
          <p:cNvPicPr>
            <a:picLocks noChangeAspect="1" noChangeArrowheads="1"/>
          </p:cNvPicPr>
          <p:nvPr/>
        </p:nvPicPr>
        <p:blipFill>
          <a:blip r:embed="rId3" cstate="print"/>
          <a:srcRect/>
          <a:stretch>
            <a:fillRect/>
          </a:stretch>
        </p:blipFill>
        <p:spPr bwMode="auto">
          <a:xfrm flipH="1">
            <a:off x="285720" y="4287576"/>
            <a:ext cx="3500462" cy="2570424"/>
          </a:xfrm>
          <a:prstGeom prst="rect">
            <a:avLst/>
          </a:prstGeom>
          <a:ln>
            <a:noFill/>
          </a:ln>
          <a:effectLst>
            <a:softEdge rad="112500"/>
          </a:effectLst>
        </p:spPr>
      </p:pic>
      <p:pic>
        <p:nvPicPr>
          <p:cNvPr id="10" name="Picture 4" descr="BIBLE016"/>
          <p:cNvPicPr>
            <a:picLocks noChangeAspect="1" noChangeArrowheads="1"/>
          </p:cNvPicPr>
          <p:nvPr/>
        </p:nvPicPr>
        <p:blipFill>
          <a:blip r:embed="rId4" cstate="print"/>
          <a:srcRect/>
          <a:stretch>
            <a:fillRect/>
          </a:stretch>
        </p:blipFill>
        <p:spPr bwMode="auto">
          <a:xfrm>
            <a:off x="3214678" y="3929066"/>
            <a:ext cx="2872390" cy="292893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32770"/>
                                        </p:tgtEl>
                                        <p:attrNameLst>
                                          <p:attrName>style.visibility</p:attrName>
                                        </p:attrNameLst>
                                      </p:cBhvr>
                                      <p:to>
                                        <p:strVal val="visible"/>
                                      </p:to>
                                    </p:set>
                                    <p:animEffect transition="in" filter="fade">
                                      <p:cBhvr>
                                        <p:cTn id="22" dur="2000"/>
                                        <p:tgtEl>
                                          <p:spTgt spid="32770"/>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32775"/>
                                        </p:tgtEl>
                                        <p:attrNameLst>
                                          <p:attrName>style.visibility</p:attrName>
                                        </p:attrNameLst>
                                      </p:cBhvr>
                                      <p:to>
                                        <p:strVal val="visible"/>
                                      </p:to>
                                    </p:set>
                                    <p:animEffect transition="in" filter="fade">
                                      <p:cBhvr>
                                        <p:cTn id="26" dur="2000"/>
                                        <p:tgtEl>
                                          <p:spTgt spid="32775"/>
                                        </p:tgtEl>
                                      </p:cBhvr>
                                    </p:animEffect>
                                  </p:childTnLst>
                                </p:cTn>
                              </p:par>
                            </p:childTnLst>
                          </p:cTn>
                        </p:par>
                        <p:par>
                          <p:cTn id="27" fill="hold">
                            <p:stCondLst>
                              <p:cond delay="5500"/>
                            </p:stCondLst>
                            <p:childTnLst>
                              <p:par>
                                <p:cTn id="28" presetID="9"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dissolv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16 Kas tic un tiks kristīts, tas tiks glābts, bet, kas netic, tas tiks pazudināts.</a:t>
            </a:r>
          </a:p>
        </p:txBody>
      </p:sp>
      <p:sp>
        <p:nvSpPr>
          <p:cNvPr id="7" name="Rectangle 6"/>
          <p:cNvSpPr>
            <a:spLocks noChangeArrowheads="1"/>
          </p:cNvSpPr>
          <p:nvPr/>
        </p:nvSpPr>
        <p:spPr bwMode="auto">
          <a:xfrm>
            <a:off x="0" y="857232"/>
            <a:ext cx="5572132" cy="4832092"/>
          </a:xfrm>
          <a:prstGeom prst="rect">
            <a:avLst/>
          </a:prstGeom>
          <a:noFill/>
          <a:ln w="9525">
            <a:noFill/>
            <a:miter lim="800000"/>
            <a:headEnd/>
            <a:tailEnd/>
          </a:ln>
        </p:spPr>
        <p:txBody>
          <a:bodyPr wrap="square">
            <a:spAutoFit/>
          </a:bodyPr>
          <a:lstStyle/>
          <a:p>
            <a:pPr>
              <a:buFont typeface="Wingdings" pitchFamily="2" charset="2"/>
              <a:buChar char="§"/>
            </a:pPr>
            <a:r>
              <a:rPr lang="lv-LV" sz="2800" dirty="0"/>
              <a:t>Kristība ir ļoti </a:t>
            </a:r>
            <a:r>
              <a:rPr lang="lv-LV" sz="2800" b="1" dirty="0"/>
              <a:t>praktiska lieta</a:t>
            </a:r>
            <a:r>
              <a:rPr lang="lv-LV" sz="2800" dirty="0"/>
              <a:t>, jo dod </a:t>
            </a:r>
            <a:r>
              <a:rPr lang="lv-LV" sz="2800" b="1" dirty="0"/>
              <a:t>mūžīgo dzīvību</a:t>
            </a:r>
            <a:r>
              <a:rPr lang="lv-LV" sz="2800" dirty="0"/>
              <a:t>. </a:t>
            </a:r>
          </a:p>
          <a:p>
            <a:pPr>
              <a:buFont typeface="Wingdings" pitchFamily="2" charset="2"/>
              <a:buChar char="§"/>
            </a:pPr>
            <a:r>
              <a:rPr lang="lv-LV" sz="2800" dirty="0" smtClean="0"/>
              <a:t>Kristība ir droša </a:t>
            </a:r>
            <a:r>
              <a:rPr lang="lv-LV" sz="2800" b="1" dirty="0"/>
              <a:t>ārēja zīme</a:t>
            </a:r>
            <a:r>
              <a:rPr lang="lv-LV" sz="2800" dirty="0"/>
              <a:t>, lai mūs </a:t>
            </a:r>
            <a:r>
              <a:rPr lang="lv-LV" sz="2800" b="1" dirty="0" smtClean="0"/>
              <a:t>stiprinātu drošā paļāvībā</a:t>
            </a:r>
            <a:r>
              <a:rPr lang="lv-LV" sz="2800" dirty="0" smtClean="0"/>
              <a:t>!</a:t>
            </a:r>
            <a:endParaRPr lang="lv-LV" sz="2800" dirty="0"/>
          </a:p>
          <a:p>
            <a:pPr>
              <a:buFont typeface="Wingdings" pitchFamily="2" charset="2"/>
              <a:buChar char="§"/>
            </a:pPr>
            <a:r>
              <a:rPr lang="lv-LV" sz="2800" dirty="0"/>
              <a:t>Kristībā pie mums </a:t>
            </a:r>
            <a:r>
              <a:rPr lang="lv-LV" sz="2800" b="1" dirty="0"/>
              <a:t>nāk Sv. Gars </a:t>
            </a:r>
            <a:r>
              <a:rPr lang="lv-LV" sz="2800" dirty="0"/>
              <a:t>un kļūstam par </a:t>
            </a:r>
            <a:r>
              <a:rPr lang="lv-LV" sz="2800" b="1" dirty="0"/>
              <a:t>Dieva bērniem</a:t>
            </a:r>
          </a:p>
          <a:p>
            <a:pPr>
              <a:buFont typeface="Wingdings" pitchFamily="2" charset="2"/>
              <a:buChar char="§"/>
            </a:pPr>
            <a:r>
              <a:rPr lang="lv-LV" sz="2800" dirty="0" smtClean="0"/>
              <a:t>Šī zīme mums dota, lai mēs </a:t>
            </a:r>
            <a:r>
              <a:rPr lang="lv-LV" sz="2800" b="1" dirty="0" smtClean="0"/>
              <a:t>ikviens</a:t>
            </a:r>
            <a:r>
              <a:rPr lang="lv-LV" sz="2800" dirty="0" smtClean="0"/>
              <a:t> varētu būt droši </a:t>
            </a:r>
            <a:r>
              <a:rPr lang="lv-LV" sz="2800" b="1" dirty="0" smtClean="0"/>
              <a:t>pārliecināts</a:t>
            </a:r>
            <a:r>
              <a:rPr lang="lv-LV" sz="2800" dirty="0" smtClean="0"/>
              <a:t> par savu </a:t>
            </a:r>
            <a:r>
              <a:rPr lang="lv-LV" sz="2800" b="1" dirty="0" smtClean="0"/>
              <a:t>glābšanu</a:t>
            </a:r>
            <a:r>
              <a:rPr lang="lv-LV" sz="2800" dirty="0" smtClean="0"/>
              <a:t>, ko Dievs viņam caur </a:t>
            </a:r>
            <a:r>
              <a:rPr lang="lv-LV" sz="2800" b="1" dirty="0" smtClean="0"/>
              <a:t>ticību</a:t>
            </a:r>
            <a:r>
              <a:rPr lang="lv-LV" sz="2800" dirty="0" smtClean="0"/>
              <a:t> un </a:t>
            </a:r>
            <a:r>
              <a:rPr lang="lv-LV" sz="2800" b="1" dirty="0" smtClean="0"/>
              <a:t>kristību</a:t>
            </a:r>
            <a:r>
              <a:rPr lang="lv-LV" sz="2800" dirty="0" smtClean="0"/>
              <a:t> ir </a:t>
            </a:r>
            <a:r>
              <a:rPr lang="lv-LV" sz="2800" b="1" dirty="0" smtClean="0"/>
              <a:t>apsolījis</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B4B3084F-45DC-431B-A52C-0B487A712E20}" type="slidenum">
              <a:rPr lang="lv-LV" smtClean="0"/>
              <a:pPr/>
              <a:t>9</a:t>
            </a:fld>
            <a:endParaRPr lang="lv-LV" smtClean="0"/>
          </a:p>
        </p:txBody>
      </p:sp>
      <p:pic>
        <p:nvPicPr>
          <p:cNvPr id="5" name="Picture 7"/>
          <p:cNvPicPr>
            <a:picLocks noChangeAspect="1" noChangeArrowheads="1"/>
          </p:cNvPicPr>
          <p:nvPr/>
        </p:nvPicPr>
        <p:blipFill>
          <a:blip r:embed="rId2" cstate="print"/>
          <a:srcRect/>
          <a:stretch>
            <a:fillRect/>
          </a:stretch>
        </p:blipFill>
        <p:spPr bwMode="auto">
          <a:xfrm>
            <a:off x="5535243" y="642918"/>
            <a:ext cx="3465882" cy="49292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4899</TotalTime>
  <Words>890</Words>
  <Application>Microsoft Office PowerPoint</Application>
  <PresentationFormat>On-screen Show (4:3)</PresentationFormat>
  <Paragraphs>86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Mk.16:15-20 Debesbraukšana</vt:lpstr>
      <vt:lpstr>Mk.16:15-20 Debesbraukšana</vt:lpstr>
      <vt:lpstr>Jēzus debesbraukšana</vt:lpstr>
      <vt:lpstr>Slide 4</vt:lpstr>
      <vt:lpstr>Slide 5</vt:lpstr>
      <vt:lpstr>Evaņģēlijs</vt:lpstr>
      <vt:lpstr>Slide 7</vt:lpstr>
      <vt:lpstr>Ticība Evaņģēlijam</vt:lpstr>
      <vt:lpstr>Slide 9</vt:lpstr>
      <vt:lpstr>Slide 10</vt:lpstr>
      <vt:lpstr>Slide 11</vt:lpstr>
      <vt:lpstr>Slide 12</vt:lpstr>
      <vt:lpstr>Slide 13</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90</cp:revision>
  <dcterms:created xsi:type="dcterms:W3CDTF">2010-10-07T14:46:11Z</dcterms:created>
  <dcterms:modified xsi:type="dcterms:W3CDTF">2022-05-31T07:32:10Z</dcterms:modified>
</cp:coreProperties>
</file>