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4" r:id="rId3"/>
    <p:sldId id="267" r:id="rId4"/>
    <p:sldId id="268" r:id="rId5"/>
    <p:sldId id="265" r:id="rId6"/>
    <p:sldId id="266" r:id="rId7"/>
    <p:sldId id="269" r:id="rId8"/>
    <p:sldId id="270" r:id="rId9"/>
    <p:sldId id="271" r:id="rId10"/>
    <p:sldId id="278" r:id="rId11"/>
    <p:sldId id="279" r:id="rId12"/>
    <p:sldId id="280" r:id="rId13"/>
    <p:sldId id="281" r:id="rId14"/>
    <p:sldId id="256" r:id="rId15"/>
    <p:sldId id="272" r:id="rId16"/>
    <p:sldId id="273" r:id="rId17"/>
    <p:sldId id="274" r:id="rId18"/>
    <p:sldId id="275" r:id="rId19"/>
    <p:sldId id="276" r:id="rId20"/>
    <p:sldId id="277" r:id="rId21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74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42BCD-247C-4F29-B327-B411796DC7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89E8CD-6FDE-4B18-A471-C090BBB46D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E9942B-F642-4FA8-B090-C34EC5E0A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D4183-9F38-4FA0-B3FD-8AB1B66B9441}" type="datetimeFigureOut">
              <a:rPr lang="el-GR" smtClean="0"/>
              <a:t>28/3/2021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07E2D2-E9A4-4E2D-8A44-D19D1F3C7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9571E7-4F04-4D4F-873D-74CEDE1DD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8BE62-10E8-4B34-B14F-798907F0EFE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5039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455A6-B68A-4B3D-B3E9-9330BB4BF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0D1380-6B61-496D-B5F9-FF56612C4C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432CC9-B1D7-4682-9DC9-2B007341F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D4183-9F38-4FA0-B3FD-8AB1B66B9441}" type="datetimeFigureOut">
              <a:rPr lang="el-GR" smtClean="0"/>
              <a:t>28/3/2021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CD1F93-AB91-44FB-81BD-40533D2BC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9E341A-26BC-4788-A96B-E2D82FD7E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8BE62-10E8-4B34-B14F-798907F0EFE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50744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EE508-9C39-4466-B7A7-103867E3C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5497D6-FF33-4B16-BFB4-5EEE407DED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E3DA35-51CC-420D-BB64-8FF9D3B65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D4183-9F38-4FA0-B3FD-8AB1B66B9441}" type="datetimeFigureOut">
              <a:rPr lang="el-GR" smtClean="0"/>
              <a:t>28/3/2021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5EA348-69E5-4234-BE4E-C393D2A27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5A4FF3-82A5-4661-A592-11E35A8E3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8BE62-10E8-4B34-B14F-798907F0EFE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93548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99430-28F8-4118-8721-C9078E4C0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C49487-E65F-4A7C-998F-E54EECB68C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853614-95D4-4826-9E82-0DDB1EACDF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AFF7EC-A8AD-42A2-87FB-36445274E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D4183-9F38-4FA0-B3FD-8AB1B66B9441}" type="datetimeFigureOut">
              <a:rPr lang="el-GR" smtClean="0"/>
              <a:t>28/3/2021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3FAD9E-37DE-49E6-B789-0A3CFF3B7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55BFF9-5170-4C9F-A78D-0F04ED305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8BE62-10E8-4B34-B14F-798907F0EFE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28791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A43E6-638D-4C8E-A5E6-A902EAE69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E530BF-CFB3-4B25-AC6B-B239351E31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0F8701-8FB7-4B80-8395-699C78E93B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571840-FCCE-42E0-847B-47AD6C5DBC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2F70C8-B8AA-40F1-ADDD-CDB144B7E7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93C3639-F7B1-4505-9A3B-BDCC5DA8E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D4183-9F38-4FA0-B3FD-8AB1B66B9441}" type="datetimeFigureOut">
              <a:rPr lang="el-GR" smtClean="0"/>
              <a:t>28/3/2021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D4DE6E7-1CE6-4E17-945C-804C9F5E3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7CE628C-4480-4590-828E-19D2343E0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8BE62-10E8-4B34-B14F-798907F0EFE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43903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DCF63-3DD2-4CBB-9D5D-C869F9728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2B9FE4-D39F-482A-BBD7-2DB5FB97A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D4183-9F38-4FA0-B3FD-8AB1B66B9441}" type="datetimeFigureOut">
              <a:rPr lang="el-GR" smtClean="0"/>
              <a:t>28/3/2021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3EA498-D420-4DC3-8A94-9F09C5F15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6C01A7-B2F7-49E7-BAB1-AACEE080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8BE62-10E8-4B34-B14F-798907F0EFE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22587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D32EB15-48A1-4A77-9E47-F9FB09C412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D4183-9F38-4FA0-B3FD-8AB1B66B9441}" type="datetimeFigureOut">
              <a:rPr lang="el-GR" smtClean="0"/>
              <a:t>28/3/2021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96FB1F-E062-42EF-9F58-2FE875ED8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6C6138-8FFA-4226-8DC7-968784F95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8BE62-10E8-4B34-B14F-798907F0EFE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58298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7C5A8-13E3-4F37-90C5-086373BB5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33A2DA-1B7D-4D6F-A394-B309D55706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2623E8-2BEC-4B57-9638-14A78B30C1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5BAB9C-353A-487B-AE37-EFDBE5016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D4183-9F38-4FA0-B3FD-8AB1B66B9441}" type="datetimeFigureOut">
              <a:rPr lang="el-GR" smtClean="0"/>
              <a:t>28/3/2021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2F12C0-A864-4E4E-AB14-9496CC8F0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832C33-5D82-401B-B464-DCDFF5E3F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8BE62-10E8-4B34-B14F-798907F0EFE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73243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1A816-5B9C-4B41-866A-FB9FF204F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F8C528-7E6A-4494-A0CC-1734586EAA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230734-5853-456C-B41F-A22E218CC8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C3D31F-EC95-479A-B714-27EE028F5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D4183-9F38-4FA0-B3FD-8AB1B66B9441}" type="datetimeFigureOut">
              <a:rPr lang="el-GR" smtClean="0"/>
              <a:t>28/3/2021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DDF3F3-A7E9-415B-9C64-7A726877B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C47FA0-7E91-4A03-8BE7-95A8A8245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8BE62-10E8-4B34-B14F-798907F0EFE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75469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EFD95-8B69-43BD-B84B-2F2602152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1CC6B7-FBE0-4F0A-828F-06C410D7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B7BB17-DB47-4C59-A050-DF88E7D29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D4183-9F38-4FA0-B3FD-8AB1B66B9441}" type="datetimeFigureOut">
              <a:rPr lang="el-GR" smtClean="0"/>
              <a:t>28/3/2021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5F53B-F9D8-4025-80A7-6EDB3B797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8E521-28B4-4D5C-83DB-1406982DB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8BE62-10E8-4B34-B14F-798907F0EFE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62041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1D4A094-21E4-4E93-AD2C-C415E1A36E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25E4E6-DEEF-47A0-818D-D7436B873B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19BFED-9A49-401D-A2B6-9F4FCBF31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D4183-9F38-4FA0-B3FD-8AB1B66B9441}" type="datetimeFigureOut">
              <a:rPr lang="el-GR" smtClean="0"/>
              <a:t>28/3/2021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CAB208-79A2-4E77-8297-280B04CCF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8BD7A3-AA5A-45F1-B2CE-2BCD67D0D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8BE62-10E8-4B34-B14F-798907F0EFE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82214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BEBA5F-5832-48A2-9AB2-9CE59C158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036960-47CB-42D1-955B-9A934D9C9B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031637-B4A9-4E96-9DF5-FD9C87819B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8D4183-9F38-4FA0-B3FD-8AB1B66B9441}" type="datetimeFigureOut">
              <a:rPr lang="el-GR" smtClean="0"/>
              <a:t>28/3/2021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3F3AA2-2B2B-4BE5-A94C-607D706781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26E61C-FEFF-41BA-BD2B-E321BA0D70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C8BE62-10E8-4B34-B14F-798907F0EFE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02159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6FC079-7307-4721-ACBB-862F9871E8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066" y="1345673"/>
            <a:ext cx="8500533" cy="4781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2BE3EF8-552B-4F28-B497-5C33F543E168}"/>
              </a:ext>
            </a:extLst>
          </p:cNvPr>
          <p:cNvSpPr txBox="1"/>
          <p:nvPr/>
        </p:nvSpPr>
        <p:spPr>
          <a:xfrm>
            <a:off x="418617" y="144470"/>
            <a:ext cx="1135476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/>
              <a:t>Ο Ζοζέ Ζόρζε Λάτρια , πορτογάλος δημοσιογράφος, ποιητής και συγγραφέας προσπαθεί να απαντήσει σε μια μάλλον περίεργη ερώτηση.......</a:t>
            </a:r>
            <a:r>
              <a:rPr lang="el-GR" sz="4400" dirty="0"/>
              <a:t>« Τί θα ήθελα άν ήμουνα βιβλίο».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78CDA0B-73D9-424A-B996-8C03A1DAA9AF}"/>
              </a:ext>
            </a:extLst>
          </p:cNvPr>
          <p:cNvSpPr txBox="1"/>
          <p:nvPr/>
        </p:nvSpPr>
        <p:spPr>
          <a:xfrm>
            <a:off x="418617" y="6344198"/>
            <a:ext cx="10916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i="1" dirty="0"/>
              <a:t>Δημιουργοί: Γκασδόγκα Ευαγγελία - Νατσικοπούλου Θεοδώρα</a:t>
            </a:r>
          </a:p>
        </p:txBody>
      </p:sp>
    </p:spTree>
    <p:extLst>
      <p:ext uri="{BB962C8B-B14F-4D97-AF65-F5344CB8AC3E}">
        <p14:creationId xmlns:p14="http://schemas.microsoft.com/office/powerpoint/2010/main" val="2244710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BD385C-ACA8-42E8-A5A7-EB8CE0B7A6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655" y="581323"/>
            <a:ext cx="8704689" cy="56953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74793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A771AA-02D3-4895-ABA9-158F4C0956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668" y="589575"/>
            <a:ext cx="9703958" cy="54788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52691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143797-B64E-4CC3-8D18-5F257DEECA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861" y="881081"/>
            <a:ext cx="9116277" cy="50958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578448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A7B090C-0FC1-47D9-841E-407E296DAF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2127" y="603111"/>
            <a:ext cx="8727745" cy="56517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5971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FDD296-0CDF-4B3A-A2FE-405D688F9B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7071" y="730369"/>
            <a:ext cx="8317857" cy="53972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4932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D586D1-9BC9-45DF-B4EE-00D230B0D4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602" y="1039862"/>
            <a:ext cx="8414795" cy="47782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7231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C8DCE1-60AF-4C21-86EC-D007E61130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465" y="963663"/>
            <a:ext cx="9387069" cy="49306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17385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831F3E9-5BB8-4357-9078-6E8344E4BE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681" y="678984"/>
            <a:ext cx="8396638" cy="55000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515566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88681BF-FD14-4322-8B17-0C9194267B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3452"/>
            <a:ext cx="12284597" cy="698145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859D4ED-A307-4103-B39D-5845F0BE4439}"/>
              </a:ext>
            </a:extLst>
          </p:cNvPr>
          <p:cNvSpPr txBox="1"/>
          <p:nvPr/>
        </p:nvSpPr>
        <p:spPr>
          <a:xfrm>
            <a:off x="2843801" y="828116"/>
            <a:ext cx="63002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600" dirty="0"/>
              <a:t>Κατασκευή Βιβλίου.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l-GR" sz="3600" dirty="0"/>
              <a:t>3 Κόλλες Α4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l-GR" sz="3600" dirty="0"/>
              <a:t>Τις διπλώνουμε στη μέση.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l-GR" sz="3600" dirty="0"/>
              <a:t>Την πρώτη σελίδα την αφήνουμε κενή, θα κάνουμε στο τέλος το εξωφυλλό.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l-GR" sz="3600" dirty="0"/>
              <a:t>Σε κάθε φύλλο γράφουμε 2 ερωτήσεις. 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l-GR" sz="3600" dirty="0"/>
          </a:p>
        </p:txBody>
      </p:sp>
    </p:spTree>
    <p:extLst>
      <p:ext uri="{BB962C8B-B14F-4D97-AF65-F5344CB8AC3E}">
        <p14:creationId xmlns:p14="http://schemas.microsoft.com/office/powerpoint/2010/main" val="16602898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88681BF-FD14-4322-8B17-0C9194267B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3452"/>
            <a:ext cx="12284597" cy="698145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859D4ED-A307-4103-B39D-5845F0BE4439}"/>
              </a:ext>
            </a:extLst>
          </p:cNvPr>
          <p:cNvSpPr txBox="1"/>
          <p:nvPr/>
        </p:nvSpPr>
        <p:spPr>
          <a:xfrm>
            <a:off x="2542859" y="943265"/>
            <a:ext cx="37074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600" dirty="0"/>
              <a:t>Εάν ήμουν Βιβλίο τί θέμα θα είχα…</a:t>
            </a:r>
            <a:r>
              <a:rPr lang="en-US" sz="3600" dirty="0"/>
              <a:t>….</a:t>
            </a:r>
            <a:endParaRPr lang="el-GR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F97DA5-35C3-4A91-A582-F8C23BE743E5}"/>
              </a:ext>
            </a:extLst>
          </p:cNvPr>
          <p:cNvSpPr txBox="1"/>
          <p:nvPr/>
        </p:nvSpPr>
        <p:spPr>
          <a:xfrm>
            <a:off x="7072561" y="943265"/>
            <a:ext cx="344125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T</a:t>
            </a:r>
            <a:r>
              <a:rPr lang="el-GR" sz="3600" dirty="0"/>
              <a:t>ι Ιστορία θα έλεγα;...............................…</a:t>
            </a:r>
            <a:r>
              <a:rPr lang="en-US" sz="3600" dirty="0"/>
              <a:t>….</a:t>
            </a:r>
            <a:endParaRPr lang="el-GR" sz="3600" dirty="0"/>
          </a:p>
        </p:txBody>
      </p:sp>
    </p:spTree>
    <p:extLst>
      <p:ext uri="{BB962C8B-B14F-4D97-AF65-F5344CB8AC3E}">
        <p14:creationId xmlns:p14="http://schemas.microsoft.com/office/powerpoint/2010/main" val="21026829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88681BF-FD14-4322-8B17-0C9194267B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3452"/>
            <a:ext cx="12284597" cy="698145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859D4ED-A307-4103-B39D-5845F0BE4439}"/>
              </a:ext>
            </a:extLst>
          </p:cNvPr>
          <p:cNvSpPr txBox="1"/>
          <p:nvPr/>
        </p:nvSpPr>
        <p:spPr>
          <a:xfrm>
            <a:off x="2542859" y="943265"/>
            <a:ext cx="37074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600" dirty="0"/>
              <a:t>Πού θα ήθελα να πάω;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F97DA5-35C3-4A91-A582-F8C23BE743E5}"/>
              </a:ext>
            </a:extLst>
          </p:cNvPr>
          <p:cNvSpPr txBox="1"/>
          <p:nvPr/>
        </p:nvSpPr>
        <p:spPr>
          <a:xfrm>
            <a:off x="7072561" y="943265"/>
            <a:ext cx="344125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600" dirty="0"/>
              <a:t>Εάν είχα μία μαγική δύναμη ποιά θα ήταν αυτή;Γιατί;</a:t>
            </a:r>
          </a:p>
        </p:txBody>
      </p:sp>
    </p:spTree>
    <p:extLst>
      <p:ext uri="{BB962C8B-B14F-4D97-AF65-F5344CB8AC3E}">
        <p14:creationId xmlns:p14="http://schemas.microsoft.com/office/powerpoint/2010/main" val="30239323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88681BF-FD14-4322-8B17-0C9194267B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3452"/>
            <a:ext cx="12284597" cy="698145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859D4ED-A307-4103-B39D-5845F0BE4439}"/>
              </a:ext>
            </a:extLst>
          </p:cNvPr>
          <p:cNvSpPr txBox="1"/>
          <p:nvPr/>
        </p:nvSpPr>
        <p:spPr>
          <a:xfrm>
            <a:off x="2388530" y="1649320"/>
            <a:ext cx="37074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600" dirty="0"/>
              <a:t>Ποιοί θα ήθελα να με διαβάσουν;</a:t>
            </a:r>
          </a:p>
        </p:txBody>
      </p:sp>
    </p:spTree>
    <p:extLst>
      <p:ext uri="{BB962C8B-B14F-4D97-AF65-F5344CB8AC3E}">
        <p14:creationId xmlns:p14="http://schemas.microsoft.com/office/powerpoint/2010/main" val="34984319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88681BF-FD14-4322-8B17-0C9194267B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3452"/>
            <a:ext cx="12284597" cy="698145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859D4ED-A307-4103-B39D-5845F0BE4439}"/>
              </a:ext>
            </a:extLst>
          </p:cNvPr>
          <p:cNvSpPr txBox="1"/>
          <p:nvPr/>
        </p:nvSpPr>
        <p:spPr>
          <a:xfrm>
            <a:off x="2971122" y="1140035"/>
            <a:ext cx="8811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600" dirty="0"/>
              <a:t>Εάν ήμουν Βιβλίο τί θέμα θα είχα;…</a:t>
            </a:r>
            <a:r>
              <a:rPr lang="en-US" sz="3600" dirty="0"/>
              <a:t>….</a:t>
            </a:r>
            <a:r>
              <a:rPr lang="el-GR" sz="3600" dirty="0"/>
              <a:t>..........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ADC6BF-8DA8-4832-81FA-4859BC6926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37171">
            <a:off x="2554148" y="2609049"/>
            <a:ext cx="3064091" cy="245533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7CFA2E9-24A5-45A3-ACEC-EEE1FC12495D}"/>
              </a:ext>
            </a:extLst>
          </p:cNvPr>
          <p:cNvSpPr txBox="1"/>
          <p:nvPr/>
        </p:nvSpPr>
        <p:spPr>
          <a:xfrm>
            <a:off x="2340359" y="5429602"/>
            <a:ext cx="2627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Ζωφραφίζω ενα βιβλίο.</a:t>
            </a:r>
          </a:p>
        </p:txBody>
      </p:sp>
    </p:spTree>
    <p:extLst>
      <p:ext uri="{BB962C8B-B14F-4D97-AF65-F5344CB8AC3E}">
        <p14:creationId xmlns:p14="http://schemas.microsoft.com/office/powerpoint/2010/main" val="714256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88681BF-FD14-4322-8B17-0C9194267B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3452"/>
            <a:ext cx="12284597" cy="698145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859D4ED-A307-4103-B39D-5845F0BE4439}"/>
              </a:ext>
            </a:extLst>
          </p:cNvPr>
          <p:cNvSpPr txBox="1"/>
          <p:nvPr/>
        </p:nvSpPr>
        <p:spPr>
          <a:xfrm>
            <a:off x="2971122" y="1140035"/>
            <a:ext cx="8487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T</a:t>
            </a:r>
            <a:r>
              <a:rPr lang="el-GR" sz="3600" dirty="0"/>
              <a:t>ι Ιστορία θα έλεγα;...............................…</a:t>
            </a:r>
            <a:r>
              <a:rPr lang="en-US" sz="3600" dirty="0"/>
              <a:t>….</a:t>
            </a:r>
            <a:endParaRPr lang="el-GR" sz="3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3C788A-AE08-4DC7-8B0D-E88318B63556}"/>
              </a:ext>
            </a:extLst>
          </p:cNvPr>
          <p:cNvSpPr txBox="1"/>
          <p:nvPr/>
        </p:nvSpPr>
        <p:spPr>
          <a:xfrm>
            <a:off x="1828800" y="4548851"/>
            <a:ext cx="27316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Ας γράψουμε λίγα λόγια για την Ιστορία αυτή και ας ζωγραφίσουμε μια μικρή εικόνα.</a:t>
            </a:r>
          </a:p>
        </p:txBody>
      </p:sp>
    </p:spTree>
    <p:extLst>
      <p:ext uri="{BB962C8B-B14F-4D97-AF65-F5344CB8AC3E}">
        <p14:creationId xmlns:p14="http://schemas.microsoft.com/office/powerpoint/2010/main" val="26859282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88681BF-FD14-4322-8B17-0C9194267B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3452"/>
            <a:ext cx="12284597" cy="698145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859D4ED-A307-4103-B39D-5845F0BE4439}"/>
              </a:ext>
            </a:extLst>
          </p:cNvPr>
          <p:cNvSpPr txBox="1"/>
          <p:nvPr/>
        </p:nvSpPr>
        <p:spPr>
          <a:xfrm>
            <a:off x="2971122" y="1140035"/>
            <a:ext cx="8811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600" dirty="0"/>
              <a:t>Πού θα ήθελα να πάω;...........................…</a:t>
            </a:r>
            <a:r>
              <a:rPr lang="en-US" sz="3600" dirty="0"/>
              <a:t>….</a:t>
            </a:r>
            <a:endParaRPr lang="el-GR" sz="3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1BB170-A9F3-4E08-8F00-3FCD990D9252}"/>
              </a:ext>
            </a:extLst>
          </p:cNvPr>
          <p:cNvSpPr txBox="1"/>
          <p:nvPr/>
        </p:nvSpPr>
        <p:spPr>
          <a:xfrm>
            <a:off x="1747777" y="5058137"/>
            <a:ext cx="3507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Ας ζωγραφίσουμε αυτό το μέρος;</a:t>
            </a:r>
          </a:p>
        </p:txBody>
      </p:sp>
    </p:spTree>
    <p:extLst>
      <p:ext uri="{BB962C8B-B14F-4D97-AF65-F5344CB8AC3E}">
        <p14:creationId xmlns:p14="http://schemas.microsoft.com/office/powerpoint/2010/main" val="27147560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88681BF-FD14-4322-8B17-0C9194267B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3452"/>
            <a:ext cx="12284597" cy="698145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859D4ED-A307-4103-B39D-5845F0BE4439}"/>
              </a:ext>
            </a:extLst>
          </p:cNvPr>
          <p:cNvSpPr txBox="1"/>
          <p:nvPr/>
        </p:nvSpPr>
        <p:spPr>
          <a:xfrm>
            <a:off x="2971123" y="1140035"/>
            <a:ext cx="82678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600" dirty="0"/>
              <a:t>Εάν είχα μία μαγική δύναμη ποια θα ήταν αυτή και γιατί;.....................................…</a:t>
            </a:r>
            <a:r>
              <a:rPr lang="en-US" sz="3600" dirty="0"/>
              <a:t>….</a:t>
            </a:r>
            <a:endParaRPr lang="el-GR" sz="3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2D0275-2B2A-42CA-A3F0-6DDE42B2C60A}"/>
              </a:ext>
            </a:extLst>
          </p:cNvPr>
          <p:cNvSpPr txBox="1"/>
          <p:nvPr/>
        </p:nvSpPr>
        <p:spPr>
          <a:xfrm>
            <a:off x="1944547" y="4861367"/>
            <a:ext cx="3750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Εγώ με τη μαγική μου δύναμη!</a:t>
            </a:r>
          </a:p>
        </p:txBody>
      </p:sp>
    </p:spTree>
    <p:extLst>
      <p:ext uri="{BB962C8B-B14F-4D97-AF65-F5344CB8AC3E}">
        <p14:creationId xmlns:p14="http://schemas.microsoft.com/office/powerpoint/2010/main" val="40477043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88681BF-FD14-4322-8B17-0C9194267B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3452"/>
            <a:ext cx="12284597" cy="698145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859D4ED-A307-4103-B39D-5845F0BE4439}"/>
              </a:ext>
            </a:extLst>
          </p:cNvPr>
          <p:cNvSpPr txBox="1"/>
          <p:nvPr/>
        </p:nvSpPr>
        <p:spPr>
          <a:xfrm>
            <a:off x="2971122" y="1140035"/>
            <a:ext cx="84299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600" dirty="0"/>
              <a:t>Ποιοί θα ήθελα να με διαβάσουν;........…</a:t>
            </a:r>
            <a:r>
              <a:rPr lang="en-US" sz="3600" dirty="0"/>
              <a:t>….</a:t>
            </a:r>
            <a:endParaRPr lang="el-GR" sz="3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F70956-128C-4611-8445-2F2479C15EDD}"/>
              </a:ext>
            </a:extLst>
          </p:cNvPr>
          <p:cNvSpPr txBox="1"/>
          <p:nvPr/>
        </p:nvSpPr>
        <p:spPr>
          <a:xfrm>
            <a:off x="1979271" y="5324354"/>
            <a:ext cx="38312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Ζωγραφίζω αυτούς που θα ήθελα να με διαβάσουν.</a:t>
            </a:r>
          </a:p>
        </p:txBody>
      </p:sp>
    </p:spTree>
    <p:extLst>
      <p:ext uri="{BB962C8B-B14F-4D97-AF65-F5344CB8AC3E}">
        <p14:creationId xmlns:p14="http://schemas.microsoft.com/office/powerpoint/2010/main" val="5268826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88681BF-FD14-4322-8B17-0C9194267B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3452"/>
            <a:ext cx="12284597" cy="698145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859D4ED-A307-4103-B39D-5845F0BE4439}"/>
              </a:ext>
            </a:extLst>
          </p:cNvPr>
          <p:cNvSpPr txBox="1"/>
          <p:nvPr/>
        </p:nvSpPr>
        <p:spPr>
          <a:xfrm>
            <a:off x="2971123" y="1140035"/>
            <a:ext cx="85456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600" dirty="0"/>
              <a:t>Ζωγραφίζω το εξώφυλλο του βιβλίου μου και επιλέγω τον τίτλο.</a:t>
            </a:r>
          </a:p>
        </p:txBody>
      </p:sp>
    </p:spTree>
    <p:extLst>
      <p:ext uri="{BB962C8B-B14F-4D97-AF65-F5344CB8AC3E}">
        <p14:creationId xmlns:p14="http://schemas.microsoft.com/office/powerpoint/2010/main" val="8936698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88681BF-FD14-4322-8B17-0C9194267B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3452"/>
            <a:ext cx="12284597" cy="698145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859D4ED-A307-4103-B39D-5845F0BE4439}"/>
              </a:ext>
            </a:extLst>
          </p:cNvPr>
          <p:cNvSpPr txBox="1"/>
          <p:nvPr/>
        </p:nvSpPr>
        <p:spPr>
          <a:xfrm>
            <a:off x="2971122" y="1140035"/>
            <a:ext cx="881190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600" dirty="0"/>
              <a:t>Παίρνω συνέντευξη απο τη μαμά και το μπαμπά</a:t>
            </a:r>
            <a:r>
              <a:rPr lang="en-US" sz="3600" dirty="0"/>
              <a:t>.</a:t>
            </a:r>
            <a:r>
              <a:rPr lang="el-GR" sz="3600"/>
              <a:t> Γιατί </a:t>
            </a:r>
            <a:r>
              <a:rPr lang="el-GR" sz="3600" dirty="0"/>
              <a:t>θα μιλούσε </a:t>
            </a:r>
            <a:r>
              <a:rPr lang="el-GR" sz="3600"/>
              <a:t>το βιβλίο της μαμάς </a:t>
            </a:r>
            <a:r>
              <a:rPr lang="el-GR" sz="3600" dirty="0"/>
              <a:t>και του μπαμπά;</a:t>
            </a:r>
          </a:p>
        </p:txBody>
      </p:sp>
    </p:spTree>
    <p:extLst>
      <p:ext uri="{BB962C8B-B14F-4D97-AF65-F5344CB8AC3E}">
        <p14:creationId xmlns:p14="http://schemas.microsoft.com/office/powerpoint/2010/main" val="29879776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224</Words>
  <Application>Microsoft Office PowerPoint</Application>
  <PresentationFormat>Widescreen</PresentationFormat>
  <Paragraphs>24</Paragraphs>
  <Slides>20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gasdoka</dc:creator>
  <cp:lastModifiedBy>gasdoka</cp:lastModifiedBy>
  <cp:revision>20</cp:revision>
  <dcterms:created xsi:type="dcterms:W3CDTF">2021-03-06T10:40:56Z</dcterms:created>
  <dcterms:modified xsi:type="dcterms:W3CDTF">2021-03-28T19:25:06Z</dcterms:modified>
</cp:coreProperties>
</file>