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3" r:id="rId3"/>
    <p:sldId id="261" r:id="rId4"/>
    <p:sldId id="268" r:id="rId5"/>
    <p:sldId id="273" r:id="rId6"/>
    <p:sldId id="280" r:id="rId7"/>
    <p:sldId id="281" r:id="rId8"/>
    <p:sldId id="282" r:id="rId9"/>
    <p:sldId id="279" r:id="rId10"/>
    <p:sldId id="272" r:id="rId11"/>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C81D1602-71CD-46D6-B2D2-A32068D3202C}"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B073BA3-C8E7-4158-BA0A-1843FEC7703C}"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DC2807D7-08C0-4165-83BE-C756E25D11B6}"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0F29FEC-C880-4005-B2C2-141CEEB06084}"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D40DEE89-53FE-414F-9AD9-3A45044F3787}"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8D3CCDE2-C501-4032-B9E8-8C4C567E1BEF}"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88E993D9-6CAA-43A7-8C21-2867C37D1FE5}"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2C8436B9-5EE9-4192-B394-293BB24DBBB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EFACFD5C-5DEE-4FAF-A46C-1B8D42B99437}"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3F8D6B4E-3608-4074-88EF-155E1154BB9B}"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69213DEF-7CBC-41F8-B3C8-3F91DA39FA68}"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B8F1334-36DE-458F-8936-B413FDB1B9B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188" y="52388"/>
            <a:ext cx="8175625" cy="1073150"/>
          </a:xfrm>
        </p:spPr>
        <p:txBody>
          <a:bodyPr/>
          <a:lstStyle/>
          <a:p>
            <a:pPr eaLnBrk="1" hangingPunct="1"/>
            <a:r>
              <a:rPr lang="lv-LV" b="1" smtClean="0">
                <a:solidFill>
                  <a:schemeClr val="tx1"/>
                </a:solidFill>
              </a:rPr>
              <a:t>Jņ.10:9-18 Labais gans</a:t>
            </a:r>
          </a:p>
        </p:txBody>
      </p:sp>
      <p:pic>
        <p:nvPicPr>
          <p:cNvPr id="2051" name="Picture 3" descr="DOVE019"/>
          <p:cNvPicPr>
            <a:picLocks noChangeAspect="1" noChangeArrowheads="1"/>
          </p:cNvPicPr>
          <p:nvPr/>
        </p:nvPicPr>
        <p:blipFill>
          <a:blip r:embed="rId2" cstate="print"/>
          <a:srcRect/>
          <a:stretch>
            <a:fillRect/>
          </a:stretch>
        </p:blipFill>
        <p:spPr bwMode="auto">
          <a:xfrm>
            <a:off x="323850" y="60325"/>
            <a:ext cx="647700" cy="922338"/>
          </a:xfrm>
          <a:prstGeom prst="rect">
            <a:avLst/>
          </a:prstGeom>
          <a:noFill/>
          <a:ln w="9525">
            <a:noFill/>
            <a:miter lim="800000"/>
            <a:headEnd/>
            <a:tailEnd/>
          </a:ln>
        </p:spPr>
      </p:pic>
      <p:sp>
        <p:nvSpPr>
          <p:cNvPr id="2052" name="Text Box 6"/>
          <p:cNvSpPr txBox="1">
            <a:spLocks noChangeArrowheads="1"/>
          </p:cNvSpPr>
          <p:nvPr/>
        </p:nvSpPr>
        <p:spPr bwMode="auto">
          <a:xfrm>
            <a:off x="7143750" y="0"/>
            <a:ext cx="2000250" cy="461963"/>
          </a:xfrm>
          <a:prstGeom prst="rect">
            <a:avLst/>
          </a:prstGeom>
          <a:noFill/>
          <a:ln w="9525">
            <a:noFill/>
            <a:miter lim="800000"/>
            <a:headEnd/>
            <a:tailEnd/>
          </a:ln>
        </p:spPr>
        <p:txBody>
          <a:bodyPr>
            <a:spAutoFit/>
          </a:bodyPr>
          <a:lstStyle/>
          <a:p>
            <a:pPr>
              <a:spcBef>
                <a:spcPct val="50000"/>
              </a:spcBef>
            </a:pPr>
            <a:r>
              <a:rPr lang="lv-LV" sz="2400" dirty="0" smtClean="0"/>
              <a:t>26.apr.2020.</a:t>
            </a:r>
            <a:endParaRPr lang="lv-LV" sz="2400" dirty="0"/>
          </a:p>
        </p:txBody>
      </p:sp>
      <p:pic>
        <p:nvPicPr>
          <p:cNvPr id="2053" name="Picture 5"/>
          <p:cNvPicPr>
            <a:picLocks noChangeAspect="1" noChangeArrowheads="1"/>
          </p:cNvPicPr>
          <p:nvPr/>
        </p:nvPicPr>
        <p:blipFill>
          <a:blip r:embed="rId3" cstate="print"/>
          <a:srcRect/>
          <a:stretch>
            <a:fillRect/>
          </a:stretch>
        </p:blipFill>
        <p:spPr bwMode="auto">
          <a:xfrm>
            <a:off x="857224" y="1000108"/>
            <a:ext cx="7643866" cy="56020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srcRect/>
          <a:stretch>
            <a:fillRect/>
          </a:stretch>
        </p:blipFill>
        <p:spPr bwMode="auto">
          <a:xfrm>
            <a:off x="4040188" y="765175"/>
            <a:ext cx="5103812" cy="6092825"/>
          </a:xfrm>
          <a:prstGeom prst="rect">
            <a:avLst/>
          </a:prstGeom>
          <a:noFill/>
          <a:ln w="9525">
            <a:noFill/>
            <a:miter lim="800000"/>
            <a:headEnd/>
            <a:tailEnd/>
          </a:ln>
        </p:spPr>
      </p:pic>
      <p:sp>
        <p:nvSpPr>
          <p:cNvPr id="10243" name="Rectangle 2"/>
          <p:cNvSpPr>
            <a:spLocks noGrp="1" noChangeArrowheads="1"/>
          </p:cNvSpPr>
          <p:nvPr>
            <p:ph type="title"/>
          </p:nvPr>
        </p:nvSpPr>
        <p:spPr>
          <a:xfrm>
            <a:off x="107950" y="2924175"/>
            <a:ext cx="5184775" cy="1143000"/>
          </a:xfrm>
        </p:spPr>
        <p:txBody>
          <a:bodyPr/>
          <a:lstStyle/>
          <a:p>
            <a:pPr eaLnBrk="1" hangingPunct="1"/>
            <a:r>
              <a:rPr lang="lv-LV" sz="5400" smtClean="0"/>
              <a:t>Un Dieva miers, kas ir augstāks par visu saprašanu lai pasargā jūsu sirdis un jūsu domas. </a:t>
            </a:r>
            <a:r>
              <a:rPr lang="lv-LV" sz="5400" b="1" smtClean="0"/>
              <a:t>Āmen</a:t>
            </a:r>
            <a:br>
              <a:rPr lang="lv-LV" sz="5400" b="1" smtClean="0"/>
            </a:br>
            <a:endParaRPr lang="lv-LV" sz="5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188" y="52388"/>
            <a:ext cx="8175625" cy="1073150"/>
          </a:xfrm>
        </p:spPr>
        <p:txBody>
          <a:bodyPr/>
          <a:lstStyle/>
          <a:p>
            <a:pPr eaLnBrk="1" hangingPunct="1"/>
            <a:r>
              <a:rPr lang="lv-LV" b="1" smtClean="0">
                <a:solidFill>
                  <a:schemeClr val="tx1"/>
                </a:solidFill>
              </a:rPr>
              <a:t>Jņ.10:9-18 Labais gans</a:t>
            </a:r>
          </a:p>
        </p:txBody>
      </p:sp>
      <p:pic>
        <p:nvPicPr>
          <p:cNvPr id="2051" name="Picture 3" descr="DOVE019"/>
          <p:cNvPicPr>
            <a:picLocks noChangeAspect="1" noChangeArrowheads="1"/>
          </p:cNvPicPr>
          <p:nvPr/>
        </p:nvPicPr>
        <p:blipFill>
          <a:blip r:embed="rId2" cstate="print"/>
          <a:srcRect/>
          <a:stretch>
            <a:fillRect/>
          </a:stretch>
        </p:blipFill>
        <p:spPr bwMode="auto">
          <a:xfrm>
            <a:off x="323850" y="60325"/>
            <a:ext cx="647700" cy="922338"/>
          </a:xfrm>
          <a:prstGeom prst="rect">
            <a:avLst/>
          </a:prstGeom>
          <a:noFill/>
          <a:ln w="9525">
            <a:noFill/>
            <a:miter lim="800000"/>
            <a:headEnd/>
            <a:tailEnd/>
          </a:ln>
        </p:spPr>
      </p:pic>
      <p:sp>
        <p:nvSpPr>
          <p:cNvPr id="2052" name="Text Box 6"/>
          <p:cNvSpPr txBox="1">
            <a:spLocks noChangeArrowheads="1"/>
          </p:cNvSpPr>
          <p:nvPr/>
        </p:nvSpPr>
        <p:spPr bwMode="auto">
          <a:xfrm>
            <a:off x="7143750" y="0"/>
            <a:ext cx="2000250" cy="461963"/>
          </a:xfrm>
          <a:prstGeom prst="rect">
            <a:avLst/>
          </a:prstGeom>
          <a:noFill/>
          <a:ln w="9525">
            <a:noFill/>
            <a:miter lim="800000"/>
            <a:headEnd/>
            <a:tailEnd/>
          </a:ln>
        </p:spPr>
        <p:txBody>
          <a:bodyPr>
            <a:spAutoFit/>
          </a:bodyPr>
          <a:lstStyle/>
          <a:p>
            <a:pPr>
              <a:spcBef>
                <a:spcPct val="50000"/>
              </a:spcBef>
            </a:pPr>
            <a:r>
              <a:rPr lang="lv-LV" sz="2400" dirty="0" smtClean="0"/>
              <a:t>26.apr.2020.</a:t>
            </a:r>
            <a:endParaRPr lang="lv-LV" sz="2400" dirty="0"/>
          </a:p>
        </p:txBody>
      </p:sp>
      <p:sp>
        <p:nvSpPr>
          <p:cNvPr id="6" name="Rectangle 5"/>
          <p:cNvSpPr/>
          <p:nvPr/>
        </p:nvSpPr>
        <p:spPr>
          <a:xfrm>
            <a:off x="0" y="948690"/>
            <a:ext cx="9144000" cy="6001643"/>
          </a:xfrm>
          <a:prstGeom prst="rect">
            <a:avLst/>
          </a:prstGeom>
        </p:spPr>
        <p:txBody>
          <a:bodyPr wrap="square">
            <a:spAutoFit/>
          </a:bodyPr>
          <a:lstStyle/>
          <a:p>
            <a:pPr algn="just"/>
            <a:r>
              <a:rPr lang="lv-LV" sz="2400" dirty="0" smtClean="0"/>
              <a:t>9 ES ESMU durvis. Ja kāds caur Mani ieiet, tas tiks izglābts; viņš ieies un izies un atradīs ganības. 10 Zaglis nāk vienīgi, lai zagtu, nokautu un nomaitātu. Es esmu nācis, lai tiem būtu dzīvība un pārpilnība. 11 ES ESMU labais gans. Labais gans atdod savu dzīvību par savām avīm. 12 Derētais gans, kas nav īstais, kam avis nepieder, redzēdams vilku nākam, atstāj avis un bēg, - un vilks tās nolaupa un izklīdina, 13 jo viņš ir derēts gans un avis viņam nerūp. 14 ES ESMU labais gans; Es pazīstu Savas avis, un Manas avis Mani pazīst. 15 Itin kā Tēvs pazīst Mani, Es pazīstu Tēvu; un Es atdodu Savu dzīvību par Savām avīm. 16 Man vēl ir citas avis, kas nav no šīs kūts; arī tās Man jāatved; arī viņas dzirdēs Manu balsi, un būs viens ganāms pulks un viens gans. 17 Tāpēc Tēvs Mani mīl, ka Es atdodu Savu dzīvību, lai Es to atkal atgūtu. 18 Neviens to nav Man atņēmis, bet Es to atdodu pats no Sevis. Man ir vara to atdot un vara to atkal ņemt. Šo uzdevumu Es esmu saņēmis no Sava Tēva."</a:t>
            </a:r>
            <a:endParaRPr lang="lv-LV"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323850" y="0"/>
            <a:ext cx="9467850" cy="1081088"/>
          </a:xfrm>
        </p:spPr>
        <p:txBody>
          <a:bodyPr/>
          <a:lstStyle/>
          <a:p>
            <a:pPr algn="just">
              <a:lnSpc>
                <a:spcPct val="90000"/>
              </a:lnSpc>
              <a:buFontTx/>
              <a:buNone/>
            </a:pPr>
            <a:r>
              <a:rPr lang="lv-LV" i="1" smtClean="0"/>
              <a:t>	</a:t>
            </a:r>
            <a:r>
              <a:rPr lang="lv-LV" sz="2800" i="1" smtClean="0"/>
              <a:t>9 ES ESMU durvis</a:t>
            </a:r>
            <a:r>
              <a:rPr lang="lv-LV" sz="2800" smtClean="0"/>
              <a:t>. </a:t>
            </a:r>
            <a:r>
              <a:rPr lang="lv-LV" sz="2800" i="1" smtClean="0"/>
              <a:t>Ja kāds caur Mani ieiet, tas tiks izglābts; viņš ieies un izies un atradīs ganības.</a:t>
            </a:r>
            <a:endParaRPr lang="en-US" sz="2600" i="1" smtClean="0"/>
          </a:p>
        </p:txBody>
      </p:sp>
      <p:sp>
        <p:nvSpPr>
          <p:cNvPr id="7" name="Rectangle 6"/>
          <p:cNvSpPr>
            <a:spLocks noChangeArrowheads="1"/>
          </p:cNvSpPr>
          <p:nvPr/>
        </p:nvSpPr>
        <p:spPr bwMode="auto">
          <a:xfrm>
            <a:off x="0" y="928688"/>
            <a:ext cx="5500688" cy="5694362"/>
          </a:xfrm>
          <a:prstGeom prst="rect">
            <a:avLst/>
          </a:prstGeom>
          <a:noFill/>
          <a:ln w="9525">
            <a:noFill/>
            <a:miter lim="800000"/>
            <a:headEnd/>
            <a:tailEnd/>
          </a:ln>
        </p:spPr>
        <p:txBody>
          <a:bodyPr>
            <a:spAutoFit/>
          </a:bodyPr>
          <a:lstStyle/>
          <a:p>
            <a:pPr>
              <a:buFontTx/>
              <a:buChar char="•"/>
            </a:pPr>
            <a:r>
              <a:rPr lang="lv-LV" sz="2800" b="1"/>
              <a:t>Jēzus grib</a:t>
            </a:r>
            <a:r>
              <a:rPr lang="lv-LV" sz="2800"/>
              <a:t> </a:t>
            </a:r>
            <a:r>
              <a:rPr lang="lv-LV" sz="2800" b="1"/>
              <a:t>būt</a:t>
            </a:r>
            <a:r>
              <a:rPr lang="lv-LV" sz="2800"/>
              <a:t> šai </a:t>
            </a:r>
            <a:r>
              <a:rPr lang="lv-LV" sz="2800" b="1"/>
              <a:t>pasaulē</a:t>
            </a:r>
            <a:r>
              <a:rPr lang="lv-LV" sz="2800"/>
              <a:t> </a:t>
            </a:r>
            <a:r>
              <a:rPr lang="lv-LV" sz="2800" b="1"/>
              <a:t>cilvēku</a:t>
            </a:r>
            <a:r>
              <a:rPr lang="lv-LV" sz="2800"/>
              <a:t> labuma </a:t>
            </a:r>
            <a:r>
              <a:rPr lang="lv-LV" sz="2800" b="1"/>
              <a:t>dēļ</a:t>
            </a:r>
            <a:r>
              <a:rPr lang="lv-LV" sz="2800"/>
              <a:t>. </a:t>
            </a:r>
          </a:p>
          <a:p>
            <a:pPr>
              <a:buFontTx/>
              <a:buChar char="•"/>
            </a:pPr>
            <a:r>
              <a:rPr lang="lv-LV" sz="2800" b="1"/>
              <a:t>Durvīm</a:t>
            </a:r>
            <a:r>
              <a:rPr lang="lv-LV" sz="2800"/>
              <a:t> </a:t>
            </a:r>
            <a:r>
              <a:rPr lang="lv-LV" sz="2800" b="1"/>
              <a:t>pašām</a:t>
            </a:r>
            <a:r>
              <a:rPr lang="lv-LV" sz="2800"/>
              <a:t> no tā, ka </a:t>
            </a:r>
            <a:r>
              <a:rPr lang="lv-LV" sz="2800" b="1"/>
              <a:t>kāds</a:t>
            </a:r>
            <a:r>
              <a:rPr lang="lv-LV" sz="2800"/>
              <a:t> </a:t>
            </a:r>
            <a:r>
              <a:rPr lang="lv-LV" sz="2800" b="1"/>
              <a:t>iziet</a:t>
            </a:r>
            <a:r>
              <a:rPr lang="lv-LV" sz="2800"/>
              <a:t> caur tām, </a:t>
            </a:r>
            <a:r>
              <a:rPr lang="lv-LV" sz="2800" b="1"/>
              <a:t>nekas netiek</a:t>
            </a:r>
            <a:r>
              <a:rPr lang="lv-LV" sz="2800"/>
              <a:t>. </a:t>
            </a:r>
            <a:r>
              <a:rPr lang="lv-LV" sz="2800" b="1"/>
              <a:t>Jēzus</a:t>
            </a:r>
            <a:r>
              <a:rPr lang="lv-LV" sz="2800"/>
              <a:t> ir </a:t>
            </a:r>
            <a:r>
              <a:rPr lang="lv-LV" sz="2800" b="1"/>
              <a:t>nācis</a:t>
            </a:r>
            <a:r>
              <a:rPr lang="lv-LV" sz="2800"/>
              <a:t>, lai </a:t>
            </a:r>
            <a:r>
              <a:rPr lang="lv-LV" sz="2800" b="1"/>
              <a:t>kalpotu</a:t>
            </a:r>
            <a:r>
              <a:rPr lang="lv-LV" sz="2800"/>
              <a:t>.</a:t>
            </a:r>
          </a:p>
          <a:p>
            <a:pPr>
              <a:buFontTx/>
              <a:buChar char="•"/>
            </a:pPr>
            <a:r>
              <a:rPr lang="lv-LV" sz="2800" b="1"/>
              <a:t>Tikai caur Jēzu</a:t>
            </a:r>
            <a:r>
              <a:rPr lang="lv-LV" sz="2800"/>
              <a:t> </a:t>
            </a:r>
            <a:r>
              <a:rPr lang="lv-LV" sz="2800" b="1"/>
              <a:t>ieiet</a:t>
            </a:r>
            <a:r>
              <a:rPr lang="lv-LV" sz="2800"/>
              <a:t> </a:t>
            </a:r>
            <a:r>
              <a:rPr lang="lv-LV" sz="2800" b="1"/>
              <a:t>debesu valstībā!</a:t>
            </a:r>
            <a:r>
              <a:rPr lang="lv-LV" sz="2800"/>
              <a:t> </a:t>
            </a:r>
          </a:p>
          <a:p>
            <a:pPr>
              <a:buFontTx/>
              <a:buChar char="•"/>
            </a:pPr>
            <a:r>
              <a:rPr lang="lv-LV" sz="2800"/>
              <a:t>Ja mēs </a:t>
            </a:r>
            <a:r>
              <a:rPr lang="lv-LV" sz="2800" b="1"/>
              <a:t>redzam</a:t>
            </a:r>
            <a:r>
              <a:rPr lang="lv-LV" sz="2800"/>
              <a:t>, ka kāds kādā </a:t>
            </a:r>
            <a:r>
              <a:rPr lang="lv-LV" sz="2800" b="1"/>
              <a:t>namā</a:t>
            </a:r>
            <a:r>
              <a:rPr lang="lv-LV" sz="2800"/>
              <a:t> vai </a:t>
            </a:r>
            <a:r>
              <a:rPr lang="lv-LV" sz="2800" b="1"/>
              <a:t>sētā</a:t>
            </a:r>
            <a:r>
              <a:rPr lang="lv-LV" sz="2800"/>
              <a:t> </a:t>
            </a:r>
            <a:r>
              <a:rPr lang="lv-LV" sz="2800" b="1"/>
              <a:t>iet</a:t>
            </a:r>
            <a:r>
              <a:rPr lang="lv-LV" sz="2800"/>
              <a:t> iekšā </a:t>
            </a:r>
            <a:r>
              <a:rPr lang="lv-LV" sz="2800" b="1"/>
              <a:t>nevis</a:t>
            </a:r>
            <a:r>
              <a:rPr lang="lv-LV" sz="2800"/>
              <a:t> pa </a:t>
            </a:r>
            <a:r>
              <a:rPr lang="lv-LV" sz="2800" b="1"/>
              <a:t>durvīm</a:t>
            </a:r>
            <a:r>
              <a:rPr lang="lv-LV" sz="2800"/>
              <a:t>, bet pa </a:t>
            </a:r>
            <a:r>
              <a:rPr lang="lv-LV" sz="2800" b="1"/>
              <a:t>logu</a:t>
            </a:r>
            <a:r>
              <a:rPr lang="lv-LV" sz="2800"/>
              <a:t>, vai </a:t>
            </a:r>
            <a:r>
              <a:rPr lang="lv-LV" sz="2800" b="1"/>
              <a:t>pāri sētai</a:t>
            </a:r>
            <a:r>
              <a:rPr lang="lv-LV" sz="2800"/>
              <a:t>, mums ir </a:t>
            </a:r>
            <a:r>
              <a:rPr lang="lv-LV" sz="2800" b="1"/>
              <a:t>skaidrs</a:t>
            </a:r>
            <a:r>
              <a:rPr lang="lv-LV" sz="2800"/>
              <a:t>, ka tas </a:t>
            </a:r>
            <a:r>
              <a:rPr lang="lv-LV" sz="2800" b="1"/>
              <a:t>nav īstais saimnieks, </a:t>
            </a:r>
            <a:r>
              <a:rPr lang="lv-LV" sz="2800"/>
              <a:t>tie ir kādi </a:t>
            </a:r>
            <a:r>
              <a:rPr lang="lv-LV" sz="2800" b="1"/>
              <a:t>zagļi</a:t>
            </a:r>
            <a:r>
              <a:rPr lang="lv-LV" sz="2800"/>
              <a:t> vai </a:t>
            </a:r>
            <a:r>
              <a:rPr lang="lv-LV" sz="2800" b="1"/>
              <a:t>ļaundari.</a:t>
            </a:r>
            <a:endParaRPr lang="lv-LV" sz="2800"/>
          </a:p>
        </p:txBody>
      </p:sp>
      <p:pic>
        <p:nvPicPr>
          <p:cNvPr id="3077" name="Picture 5"/>
          <p:cNvPicPr>
            <a:picLocks noChangeAspect="1" noChangeArrowheads="1"/>
          </p:cNvPicPr>
          <p:nvPr/>
        </p:nvPicPr>
        <p:blipFill>
          <a:blip r:embed="rId2" cstate="print"/>
          <a:srcRect l="23491" t="15709" r="20985" b="7710"/>
          <a:stretch>
            <a:fillRect/>
          </a:stretch>
        </p:blipFill>
        <p:spPr bwMode="auto">
          <a:xfrm>
            <a:off x="5429257" y="1142984"/>
            <a:ext cx="3714744" cy="5429288"/>
          </a:xfrm>
          <a:prstGeom prst="rect">
            <a:avLst/>
          </a:prstGeom>
          <a:ln>
            <a:noFill/>
          </a:ln>
          <a:effectLst>
            <a:softEdge rad="112500"/>
          </a:effectLst>
        </p:spPr>
      </p:pic>
      <p:pic>
        <p:nvPicPr>
          <p:cNvPr id="3079" name="Picture 7"/>
          <p:cNvPicPr>
            <a:picLocks noChangeAspect="1" noChangeArrowheads="1"/>
          </p:cNvPicPr>
          <p:nvPr/>
        </p:nvPicPr>
        <p:blipFill>
          <a:blip r:embed="rId3" cstate="print"/>
          <a:srcRect b="27178"/>
          <a:stretch>
            <a:fillRect/>
          </a:stretch>
        </p:blipFill>
        <p:spPr bwMode="auto">
          <a:xfrm>
            <a:off x="6429388" y="2643182"/>
            <a:ext cx="1600861" cy="207170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2000"/>
                                        <p:tgtEl>
                                          <p:spTgt spid="3077"/>
                                        </p:tgtEl>
                                      </p:cBhvr>
                                    </p:animEffect>
                                  </p:childTnLst>
                                </p:cTn>
                              </p:par>
                              <p:par>
                                <p:cTn id="12" presetID="10" presetClass="entr" presetSubtype="0" fill="hold" nodeType="with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fade">
                                      <p:cBhvr>
                                        <p:cTn id="14" dur="2000"/>
                                        <p:tgtEl>
                                          <p:spTgt spid="3079"/>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idx="1"/>
          </p:nvPr>
        </p:nvSpPr>
        <p:spPr>
          <a:xfrm>
            <a:off x="-285750" y="-142875"/>
            <a:ext cx="9429750" cy="2205038"/>
          </a:xfrm>
        </p:spPr>
        <p:txBody>
          <a:bodyPr/>
          <a:lstStyle/>
          <a:p>
            <a:pPr algn="just">
              <a:buFontTx/>
              <a:buNone/>
            </a:pPr>
            <a:r>
              <a:rPr lang="lv-LV" i="1" smtClean="0"/>
              <a:t>   </a:t>
            </a:r>
            <a:r>
              <a:rPr lang="lv-LV" sz="2800" i="1" smtClean="0"/>
              <a:t>11 ES ESMU labais gans. Labais gans atdod savu dzīvību par savām avīm.</a:t>
            </a:r>
            <a:endParaRPr lang="en-US" sz="2200" i="1" smtClean="0"/>
          </a:p>
        </p:txBody>
      </p:sp>
      <p:sp>
        <p:nvSpPr>
          <p:cNvPr id="7" name="Rectangle 6"/>
          <p:cNvSpPr>
            <a:spLocks noChangeArrowheads="1"/>
          </p:cNvSpPr>
          <p:nvPr/>
        </p:nvSpPr>
        <p:spPr bwMode="auto">
          <a:xfrm>
            <a:off x="0" y="714356"/>
            <a:ext cx="5500694" cy="6555641"/>
          </a:xfrm>
          <a:prstGeom prst="rect">
            <a:avLst/>
          </a:prstGeom>
          <a:noFill/>
          <a:ln w="9525">
            <a:noFill/>
            <a:miter lim="800000"/>
            <a:headEnd/>
            <a:tailEnd/>
          </a:ln>
        </p:spPr>
        <p:txBody>
          <a:bodyPr wrap="square">
            <a:spAutoFit/>
          </a:bodyPr>
          <a:lstStyle/>
          <a:p>
            <a:pPr>
              <a:buFont typeface="Arial" charset="0"/>
              <a:buChar char="•"/>
            </a:pPr>
            <a:r>
              <a:rPr lang="lv-LV" sz="2700" dirty="0"/>
              <a:t>Katra avs </a:t>
            </a:r>
            <a:r>
              <a:rPr lang="lv-LV" sz="2700" b="1" dirty="0"/>
              <a:t>iet kur grib</a:t>
            </a:r>
            <a:r>
              <a:rPr lang="lv-LV" sz="2700" dirty="0"/>
              <a:t> un </a:t>
            </a:r>
            <a:r>
              <a:rPr lang="lv-LV" sz="2700" b="1" dirty="0"/>
              <a:t>reti</a:t>
            </a:r>
            <a:r>
              <a:rPr lang="lv-LV" sz="2700" dirty="0"/>
              <a:t> kad </a:t>
            </a:r>
            <a:r>
              <a:rPr lang="lv-LV" sz="2700" b="1" dirty="0"/>
              <a:t>vienādos virzienos</a:t>
            </a:r>
            <a:r>
              <a:rPr lang="lv-LV" sz="2700" dirty="0"/>
              <a:t>. </a:t>
            </a:r>
            <a:r>
              <a:rPr lang="lv-LV" sz="2700" dirty="0" smtClean="0"/>
              <a:t>Jēzus ir </a:t>
            </a:r>
            <a:r>
              <a:rPr lang="lv-LV" sz="2700" b="1" dirty="0" smtClean="0"/>
              <a:t>labais gans</a:t>
            </a:r>
            <a:r>
              <a:rPr lang="lv-LV" sz="2700" dirty="0" smtClean="0"/>
              <a:t>, kas grib </a:t>
            </a:r>
            <a:r>
              <a:rPr lang="lv-LV" sz="2700" b="1" dirty="0" smtClean="0"/>
              <a:t>vest</a:t>
            </a:r>
            <a:r>
              <a:rPr lang="lv-LV" sz="2700" dirty="0" smtClean="0"/>
              <a:t> visas </a:t>
            </a:r>
            <a:r>
              <a:rPr lang="lv-LV" sz="2700" b="1" dirty="0" smtClean="0"/>
              <a:t>avis zaļās ganībās.</a:t>
            </a:r>
            <a:endParaRPr lang="en-US" sz="2700" dirty="0"/>
          </a:p>
          <a:p>
            <a:pPr>
              <a:buFont typeface="Arial" charset="0"/>
              <a:buChar char="•"/>
            </a:pPr>
            <a:r>
              <a:rPr lang="lv-LV" sz="2700" dirty="0" smtClean="0"/>
              <a:t>Kad pie </a:t>
            </a:r>
            <a:r>
              <a:rPr lang="lv-LV" sz="2700" b="1" dirty="0" smtClean="0"/>
              <a:t>apvāršņa</a:t>
            </a:r>
            <a:r>
              <a:rPr lang="lv-LV" sz="2700" dirty="0" smtClean="0"/>
              <a:t> parādās </a:t>
            </a:r>
            <a:r>
              <a:rPr lang="lv-LV" sz="2700" b="1" dirty="0" smtClean="0"/>
              <a:t>vilks</a:t>
            </a:r>
            <a:r>
              <a:rPr lang="lv-LV" sz="2700" dirty="0" smtClean="0"/>
              <a:t>, viņa nemaz </a:t>
            </a:r>
            <a:r>
              <a:rPr lang="lv-LV" sz="2700" b="1" dirty="0" smtClean="0"/>
              <a:t>nemūk</a:t>
            </a:r>
            <a:r>
              <a:rPr lang="lv-LV" sz="2700" dirty="0" smtClean="0"/>
              <a:t>, un </a:t>
            </a:r>
            <a:r>
              <a:rPr lang="lv-LV" sz="2700" b="1" dirty="0" smtClean="0"/>
              <a:t>blēt sāk</a:t>
            </a:r>
            <a:r>
              <a:rPr lang="lv-LV" sz="2700" dirty="0" smtClean="0"/>
              <a:t> tikai </a:t>
            </a:r>
            <a:r>
              <a:rPr lang="lv-LV" sz="2700" b="1" dirty="0" smtClean="0"/>
              <a:t>tad</a:t>
            </a:r>
            <a:r>
              <a:rPr lang="lv-LV" sz="2700" dirty="0" smtClean="0"/>
              <a:t>, kad </a:t>
            </a:r>
            <a:r>
              <a:rPr lang="lv-LV" sz="2700" b="1" dirty="0" smtClean="0"/>
              <a:t>vilks</a:t>
            </a:r>
            <a:r>
              <a:rPr lang="lv-LV" sz="2700" dirty="0" smtClean="0"/>
              <a:t> jau </a:t>
            </a:r>
            <a:r>
              <a:rPr lang="lv-LV" sz="2700" b="1" dirty="0" smtClean="0"/>
              <a:t>iekodies miesā</a:t>
            </a:r>
            <a:r>
              <a:rPr lang="lv-LV" sz="2700" dirty="0" smtClean="0"/>
              <a:t>. </a:t>
            </a:r>
            <a:endParaRPr lang="en-US" sz="2700" dirty="0"/>
          </a:p>
          <a:p>
            <a:pPr>
              <a:buFont typeface="Arial" charset="0"/>
              <a:buChar char="•"/>
            </a:pPr>
            <a:r>
              <a:rPr lang="lv-LV" sz="2700" dirty="0" smtClean="0"/>
              <a:t>Avs </a:t>
            </a:r>
            <a:r>
              <a:rPr lang="lv-LV" sz="2700" b="1" dirty="0"/>
              <a:t>slikti redz</a:t>
            </a:r>
            <a:r>
              <a:rPr lang="lv-LV" sz="2700" dirty="0"/>
              <a:t>, ja avs </a:t>
            </a:r>
            <a:r>
              <a:rPr lang="lv-LV" sz="2700" b="1" dirty="0"/>
              <a:t>apmaldās, </a:t>
            </a:r>
            <a:r>
              <a:rPr lang="lv-LV" sz="2700" dirty="0"/>
              <a:t>viņa pati </a:t>
            </a:r>
            <a:r>
              <a:rPr lang="lv-LV" sz="2700" b="1" dirty="0"/>
              <a:t>ceļu atpakaļ</a:t>
            </a:r>
            <a:r>
              <a:rPr lang="lv-LV" sz="2700" dirty="0"/>
              <a:t> </a:t>
            </a:r>
            <a:r>
              <a:rPr lang="lv-LV" sz="2700" b="1" dirty="0"/>
              <a:t>nevar atrast</a:t>
            </a:r>
            <a:r>
              <a:rPr lang="lv-LV" sz="2700" dirty="0"/>
              <a:t>, un </a:t>
            </a:r>
            <a:r>
              <a:rPr lang="lv-LV" sz="2700" b="1" dirty="0"/>
              <a:t>blēj</a:t>
            </a:r>
            <a:r>
              <a:rPr lang="lv-LV" sz="2700" b="1" dirty="0" smtClean="0"/>
              <a:t>.</a:t>
            </a:r>
          </a:p>
          <a:p>
            <a:pPr>
              <a:buFont typeface="Arial" charset="0"/>
              <a:buChar char="•"/>
            </a:pPr>
            <a:r>
              <a:rPr lang="lv-LV" sz="2700" b="1" dirty="0" smtClean="0"/>
              <a:t>Labais gans</a:t>
            </a:r>
            <a:r>
              <a:rPr lang="lv-LV" sz="2700" dirty="0" smtClean="0"/>
              <a:t> ir gatavs </a:t>
            </a:r>
            <a:r>
              <a:rPr lang="lv-LV" sz="2700" b="1" dirty="0" smtClean="0"/>
              <a:t>cīnīties</a:t>
            </a:r>
            <a:r>
              <a:rPr lang="lv-LV" sz="2700" dirty="0" smtClean="0"/>
              <a:t> ar </a:t>
            </a:r>
            <a:r>
              <a:rPr lang="lv-LV" sz="2700" b="1" dirty="0" smtClean="0"/>
              <a:t>lāčiem</a:t>
            </a:r>
            <a:r>
              <a:rPr lang="lv-LV" sz="2700" dirty="0" smtClean="0"/>
              <a:t> un </a:t>
            </a:r>
            <a:r>
              <a:rPr lang="lv-LV" sz="2700" b="1" dirty="0" smtClean="0"/>
              <a:t>vilkiem</a:t>
            </a:r>
            <a:r>
              <a:rPr lang="lv-LV" sz="2700" dirty="0" smtClean="0"/>
              <a:t>, gatavs </a:t>
            </a:r>
            <a:r>
              <a:rPr lang="lv-LV" sz="2700" b="1" dirty="0" smtClean="0"/>
              <a:t>atdot savu dzīvību</a:t>
            </a:r>
            <a:r>
              <a:rPr lang="lv-LV" sz="2700" dirty="0" smtClean="0"/>
              <a:t>, lai tikai </a:t>
            </a:r>
            <a:r>
              <a:rPr lang="lv-LV" sz="2700" b="1" dirty="0" smtClean="0"/>
              <a:t>glābtu avs dzīvību</a:t>
            </a:r>
            <a:r>
              <a:rPr lang="lv-LV" sz="2700" dirty="0" smtClean="0"/>
              <a:t>. </a:t>
            </a:r>
            <a:endParaRPr lang="lv-LV" sz="2700" dirty="0"/>
          </a:p>
        </p:txBody>
      </p:sp>
      <p:pic>
        <p:nvPicPr>
          <p:cNvPr id="6" name="Picture 5"/>
          <p:cNvPicPr>
            <a:picLocks noChangeAspect="1" noChangeArrowheads="1"/>
          </p:cNvPicPr>
          <p:nvPr/>
        </p:nvPicPr>
        <p:blipFill>
          <a:blip r:embed="rId2" cstate="print"/>
          <a:srcRect/>
          <a:stretch>
            <a:fillRect/>
          </a:stretch>
        </p:blipFill>
        <p:spPr bwMode="auto">
          <a:xfrm>
            <a:off x="5004048" y="404664"/>
            <a:ext cx="4139952" cy="2742718"/>
          </a:xfrm>
          <a:prstGeom prst="rect">
            <a:avLst/>
          </a:prstGeom>
          <a:ln>
            <a:noFill/>
          </a:ln>
          <a:effectLst>
            <a:softEdge rad="112500"/>
          </a:effectLst>
        </p:spPr>
      </p:pic>
      <p:pic>
        <p:nvPicPr>
          <p:cNvPr id="4102" name="Picture 6"/>
          <p:cNvPicPr>
            <a:picLocks noChangeAspect="1" noChangeArrowheads="1"/>
          </p:cNvPicPr>
          <p:nvPr/>
        </p:nvPicPr>
        <p:blipFill>
          <a:blip r:embed="rId3" cstate="print"/>
          <a:srcRect/>
          <a:stretch>
            <a:fillRect/>
          </a:stretch>
        </p:blipFill>
        <p:spPr bwMode="auto">
          <a:xfrm>
            <a:off x="5176702" y="3717032"/>
            <a:ext cx="3967298" cy="28083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2000"/>
                                        <p:tgtEl>
                                          <p:spTgt spid="4102"/>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57188" y="0"/>
            <a:ext cx="9501188" cy="1052513"/>
          </a:xfrm>
        </p:spPr>
        <p:txBody>
          <a:bodyPr/>
          <a:lstStyle/>
          <a:p>
            <a:pPr algn="just" eaLnBrk="1" hangingPunct="1">
              <a:lnSpc>
                <a:spcPct val="80000"/>
              </a:lnSpc>
              <a:buFontTx/>
              <a:buNone/>
            </a:pPr>
            <a:r>
              <a:rPr lang="lv-LV" sz="2000" i="1" smtClean="0"/>
              <a:t>    </a:t>
            </a:r>
            <a:r>
              <a:rPr lang="lv-LV" sz="2800" i="1" smtClean="0"/>
              <a:t>12 Derētais gans, kas nav īstais, kam avis nepieder, redzēdams vilku nākam, atstāj avis un bēg, - un vilks tās nolaupa un izklīdina, 13 jo viņš ir derēts gans un avis viņam nerūp.</a:t>
            </a:r>
            <a:endParaRPr lang="en-US" sz="2000" smtClean="0"/>
          </a:p>
          <a:p>
            <a:pPr algn="just" eaLnBrk="1" hangingPunct="1">
              <a:lnSpc>
                <a:spcPct val="80000"/>
              </a:lnSpc>
              <a:buFontTx/>
              <a:buNone/>
            </a:pPr>
            <a:endParaRPr lang="lv-LV" sz="2600" smtClean="0"/>
          </a:p>
        </p:txBody>
      </p:sp>
      <p:sp>
        <p:nvSpPr>
          <p:cNvPr id="7" name="Rectangle 6"/>
          <p:cNvSpPr>
            <a:spLocks noChangeArrowheads="1"/>
          </p:cNvSpPr>
          <p:nvPr/>
        </p:nvSpPr>
        <p:spPr bwMode="auto">
          <a:xfrm>
            <a:off x="0" y="1452585"/>
            <a:ext cx="6143625" cy="5262563"/>
          </a:xfrm>
          <a:prstGeom prst="rect">
            <a:avLst/>
          </a:prstGeom>
          <a:noFill/>
          <a:ln w="9525">
            <a:noFill/>
            <a:miter lim="800000"/>
            <a:headEnd/>
            <a:tailEnd/>
          </a:ln>
        </p:spPr>
        <p:txBody>
          <a:bodyPr>
            <a:spAutoFit/>
          </a:bodyPr>
          <a:lstStyle/>
          <a:p>
            <a:pPr>
              <a:buFontTx/>
              <a:buChar char="•"/>
            </a:pPr>
            <a:r>
              <a:rPr lang="lv-LV" sz="2800" b="1" dirty="0"/>
              <a:t>Derētie gani</a:t>
            </a:r>
            <a:r>
              <a:rPr lang="lv-LV" sz="2800" dirty="0"/>
              <a:t> </a:t>
            </a:r>
            <a:r>
              <a:rPr lang="lv-LV" sz="2800" b="1" dirty="0"/>
              <a:t>Baznīcā</a:t>
            </a:r>
            <a:r>
              <a:rPr lang="lv-LV" sz="2800" dirty="0"/>
              <a:t>, patieso </a:t>
            </a:r>
            <a:r>
              <a:rPr lang="lv-LV" sz="2800" b="1" dirty="0"/>
              <a:t>avju aplokā</a:t>
            </a:r>
            <a:r>
              <a:rPr lang="lv-LV" sz="2800" dirty="0"/>
              <a:t>,</a:t>
            </a:r>
            <a:r>
              <a:rPr lang="lv-LV" sz="2800" b="1" dirty="0"/>
              <a:t>  ielien</a:t>
            </a:r>
            <a:r>
              <a:rPr lang="lv-LV" sz="2800" dirty="0"/>
              <a:t> pa </a:t>
            </a:r>
            <a:r>
              <a:rPr lang="lv-LV" sz="2800" b="1" dirty="0"/>
              <a:t>citu ceļu</a:t>
            </a:r>
            <a:r>
              <a:rPr lang="lv-LV" sz="2800" dirty="0"/>
              <a:t>. </a:t>
            </a:r>
            <a:endParaRPr lang="lv-LV" sz="2800" b="1" dirty="0"/>
          </a:p>
          <a:p>
            <a:pPr>
              <a:buFontTx/>
              <a:buChar char="•"/>
            </a:pPr>
            <a:r>
              <a:rPr lang="lv-LV" sz="2800" dirty="0"/>
              <a:t>Parasti, tas viss </a:t>
            </a:r>
            <a:r>
              <a:rPr lang="lv-LV" sz="2800" b="1" dirty="0"/>
              <a:t>sākas</a:t>
            </a:r>
            <a:r>
              <a:rPr lang="lv-LV" sz="2800" dirty="0"/>
              <a:t> ar kāda </a:t>
            </a:r>
            <a:r>
              <a:rPr lang="lv-LV" sz="2800" b="1" dirty="0"/>
              <a:t>dēlīša izlauzīšanu sētā</a:t>
            </a:r>
            <a:r>
              <a:rPr lang="lv-LV" sz="2800" dirty="0"/>
              <a:t>. </a:t>
            </a:r>
          </a:p>
          <a:p>
            <a:pPr>
              <a:buFontTx/>
              <a:buChar char="•"/>
            </a:pPr>
            <a:r>
              <a:rPr lang="lv-LV" sz="2800" dirty="0"/>
              <a:t>Un kad </a:t>
            </a:r>
            <a:r>
              <a:rPr lang="lv-LV" sz="2800" b="1" dirty="0"/>
              <a:t>vakars metas</a:t>
            </a:r>
            <a:r>
              <a:rPr lang="lv-LV" sz="2800" dirty="0"/>
              <a:t>, tad pa šo </a:t>
            </a:r>
            <a:r>
              <a:rPr lang="lv-LV" sz="2800" b="1" dirty="0"/>
              <a:t>pašu caurumu</a:t>
            </a:r>
            <a:r>
              <a:rPr lang="lv-LV" sz="2800" dirty="0"/>
              <a:t> var </a:t>
            </a:r>
            <a:r>
              <a:rPr lang="lv-LV" sz="2800" b="1" dirty="0"/>
              <a:t>mēģināt</a:t>
            </a:r>
            <a:r>
              <a:rPr lang="lv-LV" sz="2800" dirty="0"/>
              <a:t> kādas </a:t>
            </a:r>
            <a:r>
              <a:rPr lang="lv-LV" sz="2800" b="1" dirty="0"/>
              <a:t>avis izvest</a:t>
            </a:r>
            <a:r>
              <a:rPr lang="lv-LV" sz="2800" dirty="0"/>
              <a:t> ārā uz </a:t>
            </a:r>
            <a:r>
              <a:rPr lang="lv-LV" sz="2800" b="1" dirty="0"/>
              <a:t>citu aploku</a:t>
            </a:r>
            <a:r>
              <a:rPr lang="lv-LV" sz="2800" dirty="0"/>
              <a:t>.</a:t>
            </a:r>
          </a:p>
          <a:p>
            <a:pPr>
              <a:buFontTx/>
              <a:buChar char="•"/>
            </a:pPr>
            <a:r>
              <a:rPr lang="lv-LV" sz="2800" b="1" dirty="0"/>
              <a:t>Derēto ganu interese par avīm ir</a:t>
            </a:r>
            <a:r>
              <a:rPr lang="lv-LV" sz="2800" dirty="0"/>
              <a:t>: </a:t>
            </a:r>
            <a:r>
              <a:rPr lang="lv-LV" sz="2800" b="1" dirty="0"/>
              <a:t>dzert</a:t>
            </a:r>
            <a:r>
              <a:rPr lang="lv-LV" sz="2800" dirty="0"/>
              <a:t> viņu </a:t>
            </a:r>
            <a:r>
              <a:rPr lang="lv-LV" sz="2800" b="1" dirty="0"/>
              <a:t>pienu</a:t>
            </a:r>
            <a:r>
              <a:rPr lang="lv-LV" sz="2800" dirty="0"/>
              <a:t>, </a:t>
            </a:r>
            <a:r>
              <a:rPr lang="lv-LV" sz="2800" b="1" dirty="0"/>
              <a:t>cirpt</a:t>
            </a:r>
            <a:r>
              <a:rPr lang="lv-LV" sz="2800" dirty="0"/>
              <a:t> viņu </a:t>
            </a:r>
            <a:r>
              <a:rPr lang="lv-LV" sz="2800" b="1" dirty="0"/>
              <a:t>vilnu</a:t>
            </a:r>
            <a:r>
              <a:rPr lang="lv-LV" sz="2800" dirty="0"/>
              <a:t>, </a:t>
            </a:r>
            <a:r>
              <a:rPr lang="lv-LV" sz="2800" b="1" dirty="0"/>
              <a:t>kaut</a:t>
            </a:r>
            <a:r>
              <a:rPr lang="lv-LV" sz="2800" dirty="0"/>
              <a:t> un </a:t>
            </a:r>
            <a:r>
              <a:rPr lang="lv-LV" sz="2800" b="1" dirty="0"/>
              <a:t>ēst</a:t>
            </a:r>
            <a:r>
              <a:rPr lang="lv-LV" sz="2800" dirty="0"/>
              <a:t>. </a:t>
            </a:r>
          </a:p>
          <a:p>
            <a:pPr>
              <a:buFontTx/>
              <a:buChar char="•"/>
            </a:pPr>
            <a:r>
              <a:rPr lang="lv-LV" sz="2800" b="1" dirty="0"/>
              <a:t>Derētie  gani 2 veidu</a:t>
            </a:r>
            <a:r>
              <a:rPr lang="lv-LV" sz="2800" dirty="0"/>
              <a:t>: </a:t>
            </a:r>
            <a:r>
              <a:rPr lang="lv-LV" sz="2800" b="1" dirty="0"/>
              <a:t>1.neticīgie</a:t>
            </a:r>
            <a:r>
              <a:rPr lang="lv-LV" sz="2800" dirty="0"/>
              <a:t>, </a:t>
            </a:r>
            <a:r>
              <a:rPr lang="lv-LV" sz="2800" b="1" dirty="0"/>
              <a:t>2. pieviltie</a:t>
            </a:r>
            <a:r>
              <a:rPr lang="lv-LV" sz="2800" dirty="0"/>
              <a:t>. Un </a:t>
            </a:r>
            <a:r>
              <a:rPr lang="lv-LV" sz="2800" b="1" dirty="0"/>
              <a:t>2. ir bīstamāki </a:t>
            </a:r>
            <a:r>
              <a:rPr lang="lv-LV" sz="2800" dirty="0"/>
              <a:t>par 1.</a:t>
            </a:r>
          </a:p>
        </p:txBody>
      </p:sp>
      <p:pic>
        <p:nvPicPr>
          <p:cNvPr id="5125" name="Picture 5"/>
          <p:cNvPicPr>
            <a:picLocks noChangeAspect="1" noChangeArrowheads="1"/>
          </p:cNvPicPr>
          <p:nvPr/>
        </p:nvPicPr>
        <p:blipFill>
          <a:blip r:embed="rId2" cstate="print"/>
          <a:srcRect l="22749" r="16104"/>
          <a:stretch>
            <a:fillRect/>
          </a:stretch>
        </p:blipFill>
        <p:spPr bwMode="auto">
          <a:xfrm>
            <a:off x="5786446" y="1700808"/>
            <a:ext cx="3357554" cy="46085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fade">
                                      <p:cBhvr>
                                        <p:cTn id="11" dur="2000"/>
                                        <p:tgtEl>
                                          <p:spTgt spid="5125"/>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57188" y="0"/>
            <a:ext cx="9501188" cy="1052513"/>
          </a:xfrm>
        </p:spPr>
        <p:txBody>
          <a:bodyPr/>
          <a:lstStyle/>
          <a:p>
            <a:pPr algn="just" eaLnBrk="1" hangingPunct="1">
              <a:lnSpc>
                <a:spcPct val="80000"/>
              </a:lnSpc>
              <a:buFontTx/>
              <a:buNone/>
            </a:pPr>
            <a:r>
              <a:rPr lang="lv-LV" sz="2800" i="1" dirty="0" smtClean="0"/>
              <a:t>   14 ES ESMU labais gans; Es pazīstu Savas avis, un Manas avis Mani pazīst. </a:t>
            </a:r>
            <a:endParaRPr lang="en-US" sz="2800" dirty="0" smtClean="0"/>
          </a:p>
          <a:p>
            <a:pPr algn="just" eaLnBrk="1" hangingPunct="1">
              <a:lnSpc>
                <a:spcPct val="80000"/>
              </a:lnSpc>
              <a:buFontTx/>
              <a:buNone/>
            </a:pPr>
            <a:endParaRPr lang="en-US" sz="2800" dirty="0" smtClean="0"/>
          </a:p>
          <a:p>
            <a:pPr algn="just" eaLnBrk="1" hangingPunct="1">
              <a:lnSpc>
                <a:spcPct val="80000"/>
              </a:lnSpc>
              <a:buFontTx/>
              <a:buNone/>
            </a:pPr>
            <a:endParaRPr lang="lv-LV" dirty="0" smtClean="0"/>
          </a:p>
        </p:txBody>
      </p:sp>
      <p:sp>
        <p:nvSpPr>
          <p:cNvPr id="7" name="Rectangle 6"/>
          <p:cNvSpPr>
            <a:spLocks noChangeArrowheads="1"/>
          </p:cNvSpPr>
          <p:nvPr/>
        </p:nvSpPr>
        <p:spPr bwMode="auto">
          <a:xfrm>
            <a:off x="0" y="785813"/>
            <a:ext cx="5715000" cy="6124754"/>
          </a:xfrm>
          <a:prstGeom prst="rect">
            <a:avLst/>
          </a:prstGeom>
          <a:noFill/>
          <a:ln w="9525">
            <a:noFill/>
            <a:miter lim="800000"/>
            <a:headEnd/>
            <a:tailEnd/>
          </a:ln>
        </p:spPr>
        <p:txBody>
          <a:bodyPr>
            <a:spAutoFit/>
          </a:bodyPr>
          <a:lstStyle/>
          <a:p>
            <a:r>
              <a:rPr lang="lv-LV" sz="2800" b="1" dirty="0" smtClean="0"/>
              <a:t>Labais</a:t>
            </a:r>
            <a:r>
              <a:rPr lang="lv-LV" sz="2800" dirty="0" smtClean="0"/>
              <a:t> </a:t>
            </a:r>
            <a:r>
              <a:rPr lang="lv-LV" sz="2800" b="1" dirty="0" smtClean="0"/>
              <a:t>Gans rūpējās</a:t>
            </a:r>
            <a:r>
              <a:rPr lang="lv-LV" sz="2800" dirty="0" smtClean="0"/>
              <a:t> </a:t>
            </a:r>
            <a:r>
              <a:rPr lang="lv-LV" sz="2800" dirty="0"/>
              <a:t>par savām avīm.</a:t>
            </a:r>
            <a:endParaRPr lang="en-US" sz="2800" dirty="0"/>
          </a:p>
          <a:p>
            <a:pPr>
              <a:buFont typeface="Arial" charset="0"/>
              <a:buChar char="•"/>
            </a:pPr>
            <a:r>
              <a:rPr lang="lv-LV" sz="2800" dirty="0"/>
              <a:t>Viņam rūp katra </a:t>
            </a:r>
            <a:r>
              <a:rPr lang="lv-LV" sz="2800" b="1" dirty="0"/>
              <a:t>ikviena avs</a:t>
            </a:r>
            <a:r>
              <a:rPr lang="lv-LV" sz="2800" dirty="0"/>
              <a:t>, ja tā </a:t>
            </a:r>
            <a:r>
              <a:rPr lang="lv-LV" sz="2800" b="1" dirty="0"/>
              <a:t>pazūd</a:t>
            </a:r>
            <a:r>
              <a:rPr lang="lv-LV" sz="2800" dirty="0"/>
              <a:t>, viņš </a:t>
            </a:r>
            <a:r>
              <a:rPr lang="lv-LV" sz="2800" b="1" dirty="0"/>
              <a:t>dodas</a:t>
            </a:r>
            <a:r>
              <a:rPr lang="lv-LV" sz="2800" dirty="0"/>
              <a:t> to </a:t>
            </a:r>
            <a:r>
              <a:rPr lang="lv-LV" sz="2800" b="1" dirty="0"/>
              <a:t>meklēt</a:t>
            </a:r>
            <a:r>
              <a:rPr lang="lv-LV" sz="2800" dirty="0"/>
              <a:t>.</a:t>
            </a:r>
            <a:endParaRPr lang="en-US" sz="2800" dirty="0"/>
          </a:p>
          <a:p>
            <a:pPr>
              <a:buFont typeface="Arial" charset="0"/>
              <a:buChar char="•"/>
            </a:pPr>
            <a:r>
              <a:rPr lang="lv-LV" sz="2800" dirty="0" smtClean="0"/>
              <a:t>Gans </a:t>
            </a:r>
            <a:r>
              <a:rPr lang="lv-LV" sz="2800" b="1" dirty="0" smtClean="0"/>
              <a:t>sauc</a:t>
            </a:r>
            <a:r>
              <a:rPr lang="lv-LV" sz="2800" dirty="0" smtClean="0"/>
              <a:t> savas avis </a:t>
            </a:r>
            <a:r>
              <a:rPr lang="lv-LV" sz="2800" b="1" dirty="0" smtClean="0"/>
              <a:t>vārdā</a:t>
            </a:r>
            <a:r>
              <a:rPr lang="lv-LV" sz="2800" dirty="0" smtClean="0"/>
              <a:t>. Tas </a:t>
            </a:r>
            <a:r>
              <a:rPr lang="lv-LV" sz="2800" b="1" dirty="0" smtClean="0"/>
              <a:t>nav bezpersoniski</a:t>
            </a:r>
            <a:r>
              <a:rPr lang="lv-LV" sz="2800" dirty="0" smtClean="0"/>
              <a:t>.</a:t>
            </a:r>
          </a:p>
          <a:p>
            <a:pPr>
              <a:buFont typeface="Arial" charset="0"/>
              <a:buChar char="•"/>
            </a:pPr>
            <a:r>
              <a:rPr lang="lv-LV" sz="2800" dirty="0" smtClean="0"/>
              <a:t>Gans </a:t>
            </a:r>
            <a:r>
              <a:rPr lang="lv-LV" sz="2800" dirty="0"/>
              <a:t>vienmēr </a:t>
            </a:r>
            <a:r>
              <a:rPr lang="lv-LV" sz="2800" b="1" dirty="0"/>
              <a:t>ved</a:t>
            </a:r>
            <a:r>
              <a:rPr lang="lv-LV" sz="2800" dirty="0"/>
              <a:t> mūs prom no nelāgas augsnes, </a:t>
            </a:r>
            <a:r>
              <a:rPr lang="lv-LV" sz="2800" b="1" dirty="0"/>
              <a:t>uz labām ganībām.</a:t>
            </a:r>
            <a:r>
              <a:rPr lang="lv-LV" sz="2800" dirty="0"/>
              <a:t> </a:t>
            </a:r>
          </a:p>
          <a:p>
            <a:pPr>
              <a:buFont typeface="Arial" charset="0"/>
              <a:buChar char="•"/>
            </a:pPr>
            <a:r>
              <a:rPr lang="lv-LV" sz="2800" b="1" dirty="0" smtClean="0"/>
              <a:t>Avīm</a:t>
            </a:r>
            <a:r>
              <a:rPr lang="lv-LV" sz="2800" dirty="0" smtClean="0"/>
              <a:t> ir </a:t>
            </a:r>
            <a:r>
              <a:rPr lang="lv-LV" sz="2800" b="1" dirty="0" smtClean="0"/>
              <a:t>viena laba īpašība </a:t>
            </a:r>
            <a:r>
              <a:rPr lang="lv-LV" sz="2800" dirty="0" smtClean="0"/>
              <a:t>– viņām ir </a:t>
            </a:r>
            <a:r>
              <a:rPr lang="lv-LV" sz="2800" b="1" dirty="0" smtClean="0"/>
              <a:t>laba dzirde </a:t>
            </a:r>
            <a:r>
              <a:rPr lang="lv-LV" sz="2800" dirty="0" smtClean="0"/>
              <a:t>un viņas </a:t>
            </a:r>
            <a:r>
              <a:rPr lang="lv-LV" sz="2800" b="1" dirty="0" smtClean="0"/>
              <a:t>pazīst</a:t>
            </a:r>
            <a:r>
              <a:rPr lang="lv-LV" sz="2800" dirty="0" smtClean="0"/>
              <a:t> </a:t>
            </a:r>
            <a:r>
              <a:rPr lang="lv-LV" sz="2800" b="1" dirty="0" smtClean="0"/>
              <a:t>sava gana balsi</a:t>
            </a:r>
            <a:r>
              <a:rPr lang="lv-LV" sz="2800" dirty="0" smtClean="0"/>
              <a:t>.</a:t>
            </a:r>
          </a:p>
          <a:p>
            <a:pPr>
              <a:buFont typeface="Arial" charset="0"/>
              <a:buChar char="•"/>
            </a:pPr>
            <a:r>
              <a:rPr lang="lv-LV" sz="2800" b="1" dirty="0" smtClean="0"/>
              <a:t>Arī mums jāmācas pazīt </a:t>
            </a:r>
            <a:r>
              <a:rPr lang="lv-LV" sz="2800" dirty="0" smtClean="0"/>
              <a:t>– </a:t>
            </a:r>
            <a:r>
              <a:rPr lang="lv-LV" sz="2800" b="1" dirty="0" smtClean="0"/>
              <a:t>Jēzus</a:t>
            </a:r>
            <a:r>
              <a:rPr lang="lv-LV" sz="2800" dirty="0" smtClean="0"/>
              <a:t> </a:t>
            </a:r>
            <a:r>
              <a:rPr lang="lv-LV" sz="2800" b="1" dirty="0" smtClean="0"/>
              <a:t>balss</a:t>
            </a:r>
            <a:r>
              <a:rPr lang="lv-LV" sz="2800" dirty="0" smtClean="0"/>
              <a:t> no </a:t>
            </a:r>
            <a:r>
              <a:rPr lang="lv-LV" sz="2800" b="1" dirty="0" smtClean="0"/>
              <a:t>Dieva Vārda</a:t>
            </a:r>
            <a:r>
              <a:rPr lang="lv-LV" sz="2800" dirty="0" smtClean="0"/>
              <a:t>!</a:t>
            </a:r>
            <a:endParaRPr lang="en-US" sz="2800" dirty="0"/>
          </a:p>
        </p:txBody>
      </p:sp>
      <p:pic>
        <p:nvPicPr>
          <p:cNvPr id="20482" name="Picture 2"/>
          <p:cNvPicPr>
            <a:picLocks noChangeAspect="1" noChangeArrowheads="1"/>
          </p:cNvPicPr>
          <p:nvPr/>
        </p:nvPicPr>
        <p:blipFill>
          <a:blip r:embed="rId2" cstate="print"/>
          <a:srcRect/>
          <a:stretch>
            <a:fillRect/>
          </a:stretch>
        </p:blipFill>
        <p:spPr bwMode="auto">
          <a:xfrm>
            <a:off x="5500694" y="1071546"/>
            <a:ext cx="3643306" cy="538877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2000"/>
                                        <p:tgtEl>
                                          <p:spTgt spid="2048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 calcmode="lin" valueType="num">
                                      <p:cBhvr additive="base">
                                        <p:cTn id="4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flipH="1">
            <a:off x="0" y="2786058"/>
            <a:ext cx="9144000" cy="4071942"/>
          </a:xfrm>
          <a:prstGeom prst="rect">
            <a:avLst/>
          </a:prstGeom>
          <a:ln>
            <a:noFill/>
          </a:ln>
          <a:effectLst>
            <a:softEdge rad="112500"/>
          </a:effectLst>
        </p:spPr>
      </p:pic>
      <p:sp>
        <p:nvSpPr>
          <p:cNvPr id="11267" name="Rectangle 3"/>
          <p:cNvSpPr>
            <a:spLocks noGrp="1" noChangeArrowheads="1"/>
          </p:cNvSpPr>
          <p:nvPr>
            <p:ph type="body" idx="1"/>
          </p:nvPr>
        </p:nvSpPr>
        <p:spPr>
          <a:xfrm>
            <a:off x="-357188" y="0"/>
            <a:ext cx="9501188" cy="1052513"/>
          </a:xfrm>
        </p:spPr>
        <p:txBody>
          <a:bodyPr/>
          <a:lstStyle/>
          <a:p>
            <a:pPr algn="just" eaLnBrk="1" hangingPunct="1">
              <a:lnSpc>
                <a:spcPct val="80000"/>
              </a:lnSpc>
              <a:buFontTx/>
              <a:buNone/>
            </a:pPr>
            <a:r>
              <a:rPr lang="lv-LV" sz="2000" i="1" smtClean="0"/>
              <a:t>     </a:t>
            </a:r>
            <a:r>
              <a:rPr lang="lv-LV" sz="2800" i="1" smtClean="0"/>
              <a:t>16 Man vēl ir citas avis, kas nav no šīs kūts; arī tās Man jāatved</a:t>
            </a:r>
            <a:endParaRPr lang="en-US" sz="2000" smtClean="0"/>
          </a:p>
          <a:p>
            <a:pPr algn="just" eaLnBrk="1" hangingPunct="1">
              <a:lnSpc>
                <a:spcPct val="80000"/>
              </a:lnSpc>
              <a:buFontTx/>
              <a:buNone/>
            </a:pPr>
            <a:endParaRPr lang="en-US" sz="2000" smtClean="0"/>
          </a:p>
          <a:p>
            <a:pPr algn="just" eaLnBrk="1" hangingPunct="1">
              <a:lnSpc>
                <a:spcPct val="80000"/>
              </a:lnSpc>
              <a:buFontTx/>
              <a:buNone/>
            </a:pPr>
            <a:endParaRPr lang="lv-LV" sz="2600" smtClean="0"/>
          </a:p>
        </p:txBody>
      </p:sp>
      <p:sp>
        <p:nvSpPr>
          <p:cNvPr id="7" name="Rectangle 6"/>
          <p:cNvSpPr>
            <a:spLocks noChangeArrowheads="1"/>
          </p:cNvSpPr>
          <p:nvPr/>
        </p:nvSpPr>
        <p:spPr bwMode="auto">
          <a:xfrm>
            <a:off x="0" y="714375"/>
            <a:ext cx="9144000" cy="2231380"/>
          </a:xfrm>
          <a:prstGeom prst="rect">
            <a:avLst/>
          </a:prstGeom>
          <a:noFill/>
          <a:ln w="9525">
            <a:noFill/>
            <a:miter lim="800000"/>
            <a:headEnd/>
            <a:tailEnd/>
          </a:ln>
        </p:spPr>
        <p:txBody>
          <a:bodyPr>
            <a:spAutoFit/>
          </a:bodyPr>
          <a:lstStyle/>
          <a:p>
            <a:pPr>
              <a:buFontTx/>
              <a:buChar char="•"/>
            </a:pPr>
            <a:r>
              <a:rPr lang="lv-LV" sz="2800" dirty="0"/>
              <a:t>Te ir </a:t>
            </a:r>
            <a:r>
              <a:rPr lang="lv-LV" sz="2800" b="1" dirty="0"/>
              <a:t>norāde</a:t>
            </a:r>
            <a:r>
              <a:rPr lang="lv-LV" sz="2800" dirty="0"/>
              <a:t> uz </a:t>
            </a:r>
            <a:r>
              <a:rPr lang="lv-LV" sz="2800" b="1" dirty="0"/>
              <a:t>pagāniem</a:t>
            </a:r>
            <a:r>
              <a:rPr lang="lv-LV" sz="2800" dirty="0"/>
              <a:t>, kas tikai </a:t>
            </a:r>
            <a:r>
              <a:rPr lang="lv-LV" sz="2800" b="1" dirty="0"/>
              <a:t>kļūs kristieši</a:t>
            </a:r>
            <a:r>
              <a:rPr lang="lv-LV" sz="2800" dirty="0"/>
              <a:t>, nemaz </a:t>
            </a:r>
            <a:r>
              <a:rPr lang="lv-LV" sz="2800" b="1" dirty="0"/>
              <a:t>nepiederot</a:t>
            </a:r>
            <a:r>
              <a:rPr lang="lv-LV" sz="2800" dirty="0"/>
              <a:t> </a:t>
            </a:r>
            <a:r>
              <a:rPr lang="lv-LV" sz="2800" b="1" dirty="0"/>
              <a:t>jūdu tautai</a:t>
            </a:r>
            <a:r>
              <a:rPr lang="lv-LV" sz="2800" dirty="0"/>
              <a:t>. </a:t>
            </a:r>
            <a:endParaRPr lang="lv-LV" sz="2800" b="1" dirty="0"/>
          </a:p>
          <a:p>
            <a:pPr>
              <a:buFontTx/>
              <a:buChar char="•"/>
            </a:pPr>
            <a:r>
              <a:rPr lang="lv-LV" sz="2800" dirty="0"/>
              <a:t>Jēzus </a:t>
            </a:r>
            <a:r>
              <a:rPr lang="lv-LV" sz="2800" b="1" dirty="0"/>
              <a:t>rāda</a:t>
            </a:r>
            <a:r>
              <a:rPr lang="lv-LV" sz="2800" dirty="0"/>
              <a:t> saviem </a:t>
            </a:r>
            <a:r>
              <a:rPr lang="lv-LV" sz="2800" b="1" dirty="0"/>
              <a:t>mācekļiem</a:t>
            </a:r>
            <a:r>
              <a:rPr lang="lv-LV" sz="2800" dirty="0"/>
              <a:t> </a:t>
            </a:r>
            <a:r>
              <a:rPr lang="lv-LV" sz="2800" dirty="0" smtClean="0"/>
              <a:t>viņu </a:t>
            </a:r>
            <a:r>
              <a:rPr lang="lv-LV" sz="2800" b="1" dirty="0"/>
              <a:t>lielo</a:t>
            </a:r>
            <a:r>
              <a:rPr lang="lv-LV" sz="2800" dirty="0"/>
              <a:t> </a:t>
            </a:r>
            <a:r>
              <a:rPr lang="lv-LV" sz="2800" b="1" dirty="0"/>
              <a:t>darba lauku.</a:t>
            </a:r>
          </a:p>
          <a:p>
            <a:pPr>
              <a:buFontTx/>
              <a:buChar char="•"/>
            </a:pPr>
            <a:r>
              <a:rPr lang="lv-LV" sz="2800" dirty="0"/>
              <a:t>Te ir </a:t>
            </a:r>
            <a:r>
              <a:rPr lang="lv-LV" sz="2800" b="1" dirty="0"/>
              <a:t>pamācība</a:t>
            </a:r>
            <a:r>
              <a:rPr lang="lv-LV" sz="2800" dirty="0"/>
              <a:t> uz visiem </a:t>
            </a:r>
            <a:r>
              <a:rPr lang="lv-LV" sz="2800" b="1" dirty="0"/>
              <a:t>laikiem</a:t>
            </a:r>
            <a:r>
              <a:rPr lang="lv-LV" sz="2800" dirty="0"/>
              <a:t>, ka </a:t>
            </a:r>
            <a:r>
              <a:rPr lang="lv-LV" sz="2800" b="1" dirty="0"/>
              <a:t>mācekļiem</a:t>
            </a:r>
            <a:r>
              <a:rPr lang="lv-LV" sz="2800" dirty="0"/>
              <a:t> </a:t>
            </a:r>
            <a:r>
              <a:rPr lang="lv-LV" sz="2800" dirty="0" smtClean="0"/>
              <a:t>būs </a:t>
            </a:r>
            <a:r>
              <a:rPr lang="lv-LV" sz="2700" dirty="0" smtClean="0"/>
              <a:t>visus cilvēkus vest </a:t>
            </a:r>
            <a:r>
              <a:rPr lang="lv-LV" sz="2700" b="1" dirty="0"/>
              <a:t>uz </a:t>
            </a:r>
            <a:r>
              <a:rPr lang="lv-LV" sz="2700" b="1" dirty="0" smtClean="0"/>
              <a:t>baznīcu</a:t>
            </a:r>
            <a:r>
              <a:rPr lang="lv-LV" sz="2700" dirty="0" smtClean="0"/>
              <a:t>, kur var dzirdēt </a:t>
            </a:r>
            <a:r>
              <a:rPr lang="lv-LV" sz="2700" b="1" dirty="0" smtClean="0"/>
              <a:t>patiesību</a:t>
            </a:r>
            <a:endParaRPr lang="lv-LV"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2000"/>
                                        <p:tgtEl>
                                          <p:spTgt spid="717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57188" y="0"/>
            <a:ext cx="9501188" cy="1052513"/>
          </a:xfrm>
        </p:spPr>
        <p:txBody>
          <a:bodyPr/>
          <a:lstStyle/>
          <a:p>
            <a:pPr algn="just" eaLnBrk="1" hangingPunct="1">
              <a:lnSpc>
                <a:spcPct val="80000"/>
              </a:lnSpc>
              <a:buFontTx/>
              <a:buNone/>
            </a:pPr>
            <a:r>
              <a:rPr lang="lv-LV" sz="2800" i="1" smtClean="0"/>
              <a:t>    17 Es atdodu Savu dzīvību, lai Es to atkal atgūtu.            18 Neviens to nav Man atņēmis, bet Es to atdodu pats no Sevis.</a:t>
            </a:r>
            <a:endParaRPr lang="en-US" sz="2800" smtClean="0"/>
          </a:p>
          <a:p>
            <a:pPr algn="just" eaLnBrk="1" hangingPunct="1">
              <a:lnSpc>
                <a:spcPct val="80000"/>
              </a:lnSpc>
              <a:buFontTx/>
              <a:buNone/>
            </a:pPr>
            <a:endParaRPr lang="lv-LV" smtClean="0"/>
          </a:p>
        </p:txBody>
      </p:sp>
      <p:sp>
        <p:nvSpPr>
          <p:cNvPr id="7" name="Rectangle 6"/>
          <p:cNvSpPr>
            <a:spLocks noChangeArrowheads="1"/>
          </p:cNvSpPr>
          <p:nvPr/>
        </p:nvSpPr>
        <p:spPr bwMode="auto">
          <a:xfrm>
            <a:off x="1" y="1071563"/>
            <a:ext cx="5000628" cy="5693866"/>
          </a:xfrm>
          <a:prstGeom prst="rect">
            <a:avLst/>
          </a:prstGeom>
          <a:noFill/>
          <a:ln w="9525">
            <a:noFill/>
            <a:miter lim="800000"/>
            <a:headEnd/>
            <a:tailEnd/>
          </a:ln>
        </p:spPr>
        <p:txBody>
          <a:bodyPr wrap="square">
            <a:spAutoFit/>
          </a:bodyPr>
          <a:lstStyle/>
          <a:p>
            <a:pPr>
              <a:buFontTx/>
              <a:buChar char="•"/>
            </a:pPr>
            <a:r>
              <a:rPr lang="lv-LV" sz="2800" dirty="0" smtClean="0"/>
              <a:t>Jēzus labprātīgi </a:t>
            </a:r>
            <a:r>
              <a:rPr lang="lv-LV" sz="2800" b="1" dirty="0" smtClean="0"/>
              <a:t>atdod</a:t>
            </a:r>
            <a:r>
              <a:rPr lang="lv-LV" sz="2800" dirty="0" smtClean="0"/>
              <a:t> savu </a:t>
            </a:r>
            <a:r>
              <a:rPr lang="lv-LV" sz="2800" b="1" dirty="0" smtClean="0"/>
              <a:t>dzīvību pie krusta Golgātā</a:t>
            </a:r>
            <a:r>
              <a:rPr lang="lv-LV" sz="2800" dirty="0" smtClean="0"/>
              <a:t>, lai </a:t>
            </a:r>
            <a:r>
              <a:rPr lang="lv-LV" sz="2800" b="1" dirty="0" smtClean="0"/>
              <a:t>Dieva dusmas</a:t>
            </a:r>
            <a:r>
              <a:rPr lang="lv-LV" sz="2800" dirty="0" smtClean="0"/>
              <a:t> tiktu atkal </a:t>
            </a:r>
            <a:r>
              <a:rPr lang="lv-LV" sz="2800" b="1" dirty="0" smtClean="0"/>
              <a:t>apdzēstas</a:t>
            </a:r>
            <a:r>
              <a:rPr lang="lv-LV" sz="2800" dirty="0" smtClean="0"/>
              <a:t>.</a:t>
            </a:r>
          </a:p>
          <a:p>
            <a:pPr>
              <a:buFontTx/>
              <a:buChar char="•"/>
            </a:pPr>
            <a:r>
              <a:rPr lang="lv-LV" sz="2800" b="1" dirty="0" smtClean="0"/>
              <a:t>Jēzus</a:t>
            </a:r>
            <a:r>
              <a:rPr lang="lv-LV" sz="2800" dirty="0" smtClean="0"/>
              <a:t> </a:t>
            </a:r>
            <a:r>
              <a:rPr lang="lv-LV" sz="2800" b="1" dirty="0" smtClean="0"/>
              <a:t>atdod savu dzīvību</a:t>
            </a:r>
            <a:r>
              <a:rPr lang="lv-LV" sz="2800" dirty="0" smtClean="0"/>
              <a:t>, lai dzīvību atkal </a:t>
            </a:r>
            <a:r>
              <a:rPr lang="lv-LV" sz="2800" b="1" dirty="0" smtClean="0"/>
              <a:t>atgūtu</a:t>
            </a:r>
            <a:r>
              <a:rPr lang="lv-LV" sz="2800" dirty="0" smtClean="0"/>
              <a:t> – </a:t>
            </a:r>
            <a:r>
              <a:rPr lang="lv-LV" sz="2800" b="1" dirty="0" smtClean="0"/>
              <a:t>augšāmceltos</a:t>
            </a:r>
            <a:r>
              <a:rPr lang="lv-LV" sz="2800" dirty="0" smtClean="0"/>
              <a:t>, un Viņa </a:t>
            </a:r>
            <a:r>
              <a:rPr lang="lv-LV" sz="2800" b="1" dirty="0" smtClean="0"/>
              <a:t>mācekļi</a:t>
            </a:r>
            <a:r>
              <a:rPr lang="lv-LV" sz="2800" dirty="0" smtClean="0"/>
              <a:t> </a:t>
            </a:r>
            <a:r>
              <a:rPr lang="lv-LV" sz="2800" b="1" dirty="0" smtClean="0"/>
              <a:t>augšāmceltos</a:t>
            </a:r>
            <a:r>
              <a:rPr lang="lv-LV" sz="2800" dirty="0" smtClean="0"/>
              <a:t> </a:t>
            </a:r>
            <a:r>
              <a:rPr lang="lv-LV" sz="2800" b="1" dirty="0" smtClean="0"/>
              <a:t>Viņam līdzi</a:t>
            </a:r>
            <a:r>
              <a:rPr lang="lv-LV" sz="2800" dirty="0" smtClean="0"/>
              <a:t>!</a:t>
            </a:r>
          </a:p>
          <a:p>
            <a:pPr>
              <a:buFontTx/>
              <a:buChar char="•"/>
            </a:pPr>
            <a:r>
              <a:rPr lang="lv-LV" sz="2800" b="1" dirty="0" smtClean="0"/>
              <a:t>Jēzum</a:t>
            </a:r>
            <a:r>
              <a:rPr lang="lv-LV" sz="2800" dirty="0" smtClean="0"/>
              <a:t> </a:t>
            </a:r>
            <a:r>
              <a:rPr lang="lv-LV" sz="2800" b="1" dirty="0" smtClean="0"/>
              <a:t>neviens</a:t>
            </a:r>
            <a:r>
              <a:rPr lang="lv-LV" sz="2800" dirty="0" smtClean="0"/>
              <a:t> </a:t>
            </a:r>
            <a:r>
              <a:rPr lang="lv-LV" sz="2800" b="1" dirty="0" smtClean="0"/>
              <a:t>nav dzīvību atņēmis</a:t>
            </a:r>
            <a:r>
              <a:rPr lang="lv-LV" sz="2800" dirty="0" smtClean="0"/>
              <a:t>, Viņš </a:t>
            </a:r>
            <a:r>
              <a:rPr lang="lv-LV" sz="2800" b="1" dirty="0" smtClean="0"/>
              <a:t>pats padevās</a:t>
            </a:r>
            <a:r>
              <a:rPr lang="lv-LV" sz="2800" dirty="0" smtClean="0"/>
              <a:t>, kad bija </a:t>
            </a:r>
            <a:r>
              <a:rPr lang="lv-LV" sz="2800" b="1" dirty="0" smtClean="0"/>
              <a:t>īstais laiks pienācis</a:t>
            </a:r>
            <a:r>
              <a:rPr lang="lv-LV" sz="2800" dirty="0" smtClean="0"/>
              <a:t>, lai </a:t>
            </a:r>
            <a:r>
              <a:rPr lang="lv-LV" sz="2800" b="1" dirty="0" smtClean="0"/>
              <a:t>mums dāvātu dzīvību</a:t>
            </a:r>
            <a:r>
              <a:rPr lang="lv-LV" sz="2800" dirty="0" smtClean="0"/>
              <a:t>!</a:t>
            </a:r>
            <a:endParaRPr lang="lv-LV" sz="2800" dirty="0"/>
          </a:p>
        </p:txBody>
      </p:sp>
      <p:pic>
        <p:nvPicPr>
          <p:cNvPr id="8196" name="Picture 4"/>
          <p:cNvPicPr>
            <a:picLocks noChangeAspect="1" noChangeArrowheads="1"/>
          </p:cNvPicPr>
          <p:nvPr/>
        </p:nvPicPr>
        <p:blipFill>
          <a:blip r:embed="rId2" cstate="print"/>
          <a:srcRect r="13223"/>
          <a:stretch>
            <a:fillRect/>
          </a:stretch>
        </p:blipFill>
        <p:spPr bwMode="auto">
          <a:xfrm>
            <a:off x="4745385" y="760131"/>
            <a:ext cx="4398615" cy="574070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2000"/>
                                        <p:tgtEl>
                                          <p:spTgt spid="8196"/>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142875"/>
            <a:ext cx="8229600" cy="850900"/>
          </a:xfrm>
        </p:spPr>
        <p:txBody>
          <a:bodyPr/>
          <a:lstStyle/>
          <a:p>
            <a:pPr eaLnBrk="1" hangingPunct="1"/>
            <a:r>
              <a:rPr lang="lv-LV" b="1" smtClean="0">
                <a:solidFill>
                  <a:schemeClr val="tx1"/>
                </a:solidFill>
              </a:rPr>
              <a:t>Noslēgums</a:t>
            </a:r>
          </a:p>
        </p:txBody>
      </p:sp>
      <p:sp>
        <p:nvSpPr>
          <p:cNvPr id="7" name="Rectangle 6"/>
          <p:cNvSpPr>
            <a:spLocks noChangeArrowheads="1"/>
          </p:cNvSpPr>
          <p:nvPr/>
        </p:nvSpPr>
        <p:spPr bwMode="auto">
          <a:xfrm>
            <a:off x="0" y="571500"/>
            <a:ext cx="9144000" cy="2662267"/>
          </a:xfrm>
          <a:prstGeom prst="rect">
            <a:avLst/>
          </a:prstGeom>
          <a:noFill/>
          <a:ln w="9525">
            <a:noFill/>
            <a:miter lim="800000"/>
            <a:headEnd/>
            <a:tailEnd/>
          </a:ln>
        </p:spPr>
        <p:txBody>
          <a:bodyPr>
            <a:spAutoFit/>
          </a:bodyPr>
          <a:lstStyle/>
          <a:p>
            <a:pPr>
              <a:buFontTx/>
              <a:buChar char="•"/>
            </a:pPr>
            <a:r>
              <a:rPr lang="lv-LV" sz="2800" dirty="0" smtClean="0"/>
              <a:t>Pasaule ir pilna ar </a:t>
            </a:r>
            <a:r>
              <a:rPr lang="lv-LV" sz="2800" b="1" dirty="0" smtClean="0"/>
              <a:t>dažādām </a:t>
            </a:r>
            <a:r>
              <a:rPr lang="lv-LV" sz="2800" b="1" dirty="0"/>
              <a:t>mācībām.</a:t>
            </a:r>
            <a:endParaRPr lang="lv-LV" sz="2800" dirty="0"/>
          </a:p>
          <a:p>
            <a:pPr>
              <a:buFontTx/>
              <a:buChar char="•"/>
            </a:pPr>
            <a:r>
              <a:rPr lang="lv-LV" sz="2800" dirty="0"/>
              <a:t>Tāpēc mums </a:t>
            </a:r>
            <a:r>
              <a:rPr lang="lv-LV" sz="2800" b="1" dirty="0"/>
              <a:t>uzmanīgi</a:t>
            </a:r>
            <a:r>
              <a:rPr lang="lv-LV" sz="2800" dirty="0"/>
              <a:t> </a:t>
            </a:r>
            <a:r>
              <a:rPr lang="lv-LV" sz="2800" b="1" dirty="0"/>
              <a:t>jāturas</a:t>
            </a:r>
            <a:r>
              <a:rPr lang="lv-LV" sz="2800" dirty="0"/>
              <a:t> pie patiesās </a:t>
            </a:r>
            <a:r>
              <a:rPr lang="lv-LV" sz="2800" b="1" dirty="0"/>
              <a:t>mācības</a:t>
            </a:r>
            <a:r>
              <a:rPr lang="lv-LV" sz="2800" dirty="0" smtClean="0"/>
              <a:t>.</a:t>
            </a:r>
          </a:p>
          <a:p>
            <a:pPr>
              <a:buFontTx/>
              <a:buChar char="•"/>
            </a:pPr>
            <a:r>
              <a:rPr lang="lv-LV" sz="2700" b="1" dirty="0" smtClean="0"/>
              <a:t>Jēzus</a:t>
            </a:r>
            <a:r>
              <a:rPr lang="lv-LV" sz="2700" dirty="0" smtClean="0"/>
              <a:t> ir </a:t>
            </a:r>
            <a:r>
              <a:rPr lang="lv-LV" sz="2700" b="1" dirty="0" smtClean="0"/>
              <a:t>labais gans</a:t>
            </a:r>
            <a:r>
              <a:rPr lang="lv-LV" sz="2700" dirty="0" smtClean="0"/>
              <a:t>, kas </a:t>
            </a:r>
            <a:r>
              <a:rPr lang="lv-LV" sz="2700" b="1" dirty="0" smtClean="0"/>
              <a:t>mīlestībā atdod savu dzīvību</a:t>
            </a:r>
            <a:endParaRPr lang="lv-LV" sz="2700" dirty="0"/>
          </a:p>
          <a:p>
            <a:pPr>
              <a:buFontTx/>
              <a:buChar char="•"/>
            </a:pPr>
            <a:r>
              <a:rPr lang="lv-LV" sz="2800" dirty="0"/>
              <a:t>Ja tu </a:t>
            </a:r>
            <a:r>
              <a:rPr lang="lv-LV" sz="2800" b="1" dirty="0"/>
              <a:t>esi</a:t>
            </a:r>
            <a:r>
              <a:rPr lang="lv-LV" sz="2800" dirty="0"/>
              <a:t> to </a:t>
            </a:r>
            <a:r>
              <a:rPr lang="lv-LV" sz="2800" b="1" dirty="0"/>
              <a:t>atradis</a:t>
            </a:r>
            <a:r>
              <a:rPr lang="lv-LV" sz="2800" dirty="0"/>
              <a:t>, tad pie tās </a:t>
            </a:r>
            <a:r>
              <a:rPr lang="lv-LV" sz="2800" b="1" dirty="0"/>
              <a:t>turies</a:t>
            </a:r>
            <a:r>
              <a:rPr lang="lv-LV" sz="2800" dirty="0"/>
              <a:t> ar visiem </a:t>
            </a:r>
            <a:r>
              <a:rPr lang="lv-LV" sz="2800" b="1" dirty="0"/>
              <a:t>līdzekļiem</a:t>
            </a:r>
            <a:r>
              <a:rPr lang="lv-LV" sz="2800" dirty="0"/>
              <a:t> un </a:t>
            </a:r>
            <a:r>
              <a:rPr lang="lv-LV" sz="2800" b="1" dirty="0"/>
              <a:t>ne pa labi</a:t>
            </a:r>
            <a:r>
              <a:rPr lang="lv-LV" sz="2800" dirty="0"/>
              <a:t>, </a:t>
            </a:r>
            <a:r>
              <a:rPr lang="lv-LV" sz="2800" b="1" dirty="0"/>
              <a:t>ne kreisi</a:t>
            </a:r>
            <a:r>
              <a:rPr lang="lv-LV" sz="2800" dirty="0"/>
              <a:t>, lai </a:t>
            </a:r>
            <a:r>
              <a:rPr lang="lv-LV" sz="2800" b="1" dirty="0"/>
              <a:t>valstību</a:t>
            </a:r>
            <a:r>
              <a:rPr lang="lv-LV" sz="2800" dirty="0"/>
              <a:t> </a:t>
            </a:r>
            <a:r>
              <a:rPr lang="lv-LV" sz="2800" b="1" dirty="0"/>
              <a:t>droši</a:t>
            </a:r>
            <a:r>
              <a:rPr lang="lv-LV" sz="2800" dirty="0"/>
              <a:t> var </a:t>
            </a:r>
            <a:r>
              <a:rPr lang="lv-LV" sz="2800" b="1" dirty="0"/>
              <a:t>iemantot</a:t>
            </a:r>
            <a:r>
              <a:rPr lang="lv-LV" sz="2800" dirty="0" smtClean="0"/>
              <a:t>. </a:t>
            </a:r>
            <a:r>
              <a:rPr lang="lv-LV" sz="2800" dirty="0"/>
              <a:t>Āmen</a:t>
            </a:r>
          </a:p>
        </p:txBody>
      </p:sp>
      <p:pic>
        <p:nvPicPr>
          <p:cNvPr id="7172" name="Picture 4"/>
          <p:cNvPicPr>
            <a:picLocks noChangeAspect="1" noChangeArrowheads="1"/>
          </p:cNvPicPr>
          <p:nvPr/>
        </p:nvPicPr>
        <p:blipFill>
          <a:blip r:embed="rId2" cstate="print"/>
          <a:srcRect/>
          <a:stretch>
            <a:fillRect/>
          </a:stretch>
        </p:blipFill>
        <p:spPr bwMode="auto">
          <a:xfrm>
            <a:off x="1" y="3214686"/>
            <a:ext cx="9144000" cy="364331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2000"/>
                                        <p:tgtEl>
                                          <p:spTgt spid="717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4652</TotalTime>
  <Words>847</Words>
  <Application>Microsoft Office PowerPoint</Application>
  <PresentationFormat>On-screen Show (4:3)</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Jņ.10:9-18 Labais gans</vt:lpstr>
      <vt:lpstr>Jņ.10:9-18 Labais gans</vt:lpstr>
      <vt:lpstr>Slide 3</vt:lpstr>
      <vt:lpstr>Slide 4</vt:lpstr>
      <vt:lpstr>Slide 5</vt:lpstr>
      <vt:lpstr>Slide 6</vt:lpstr>
      <vt:lpstr>Slide 7</vt:lpstr>
      <vt:lpstr>Slide 8</vt:lpstr>
      <vt:lpstr>Noslēgums</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Lk.17:11-19  “Desmit spitālīgie”</dc:title>
  <dc:creator>RobertsO</dc:creator>
  <cp:lastModifiedBy>Ro Oto</cp:lastModifiedBy>
  <cp:revision>67</cp:revision>
  <dcterms:created xsi:type="dcterms:W3CDTF">2010-10-07T14:46:11Z</dcterms:created>
  <dcterms:modified xsi:type="dcterms:W3CDTF">2020-04-26T08:19:51Z</dcterms:modified>
</cp:coreProperties>
</file>